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6"/>
  </p:notesMasterIdLst>
  <p:sldIdLst>
    <p:sldId id="256" r:id="rId2"/>
    <p:sldId id="259" r:id="rId3"/>
    <p:sldId id="260" r:id="rId4"/>
    <p:sldId id="261" r:id="rId5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7"/>
      <p:bold r:id="rId8"/>
      <p:italic r:id="rId9"/>
      <p:boldItalic r:id="rId10"/>
    </p:embeddedFont>
    <p:embeddedFont>
      <p:font typeface="Lato" panose="020F0502020204030203" pitchFamily="34" charset="0"/>
      <p:regular r:id="rId11"/>
      <p:bold r:id="rId12"/>
      <p:italic r:id="rId13"/>
      <p:boldItalic r:id="rId14"/>
    </p:embeddedFon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Poppins Medium" panose="00000600000000000000" pitchFamily="2" charset="0"/>
      <p:regular r:id="rId19"/>
      <p:bold r:id="rId20"/>
      <p:italic r:id="rId21"/>
      <p:boldItalic r:id="rId22"/>
    </p:embeddedFont>
    <p:embeddedFont>
      <p:font typeface="Sitka Text" panose="02000505000000020004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30561F-B9B5-41C1-BB26-BDBCDDD6B568}">
  <a:tblStyle styleId="{2630561F-B9B5-41C1-BB26-BDBCDDD6B5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FA49527-9EB2-4043-AEC6-64F55321D22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5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font" Target="fonts/font20.fntdata"/><Relationship Id="rId3" Type="http://schemas.openxmlformats.org/officeDocument/2006/relationships/slide" Target="slides/slide2.xml"/><Relationship Id="rId21" Type="http://schemas.openxmlformats.org/officeDocument/2006/relationships/font" Target="fonts/font15.fntdata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font" Target="fonts/font17.fntdata"/><Relationship Id="rId28" Type="http://schemas.openxmlformats.org/officeDocument/2006/relationships/viewProps" Target="viewProps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font" Target="fonts/font1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852675"/>
            <a:ext cx="4041600" cy="26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833624"/>
            <a:ext cx="4041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860114" y="2783189"/>
            <a:ext cx="9143992" cy="2651759"/>
          </a:xfrm>
          <a:custGeom>
            <a:avLst/>
            <a:gdLst/>
            <a:ahLst/>
            <a:cxnLst/>
            <a:rect l="l" t="t" r="r" b="b"/>
            <a:pathLst>
              <a:path w="15418" h="4400" extrusionOk="0">
                <a:moveTo>
                  <a:pt x="12838" y="3130"/>
                </a:moveTo>
                <a:cubicBezTo>
                  <a:pt x="12838" y="3130"/>
                  <a:pt x="13278" y="2180"/>
                  <a:pt x="12498" y="1510"/>
                </a:cubicBezTo>
                <a:cubicBezTo>
                  <a:pt x="11538" y="691"/>
                  <a:pt x="10298" y="1540"/>
                  <a:pt x="10298" y="1540"/>
                </a:cubicBezTo>
                <a:cubicBezTo>
                  <a:pt x="10298" y="1540"/>
                  <a:pt x="9638" y="1"/>
                  <a:pt x="7899" y="1"/>
                </a:cubicBezTo>
                <a:cubicBezTo>
                  <a:pt x="5869" y="1"/>
                  <a:pt x="5370" y="2030"/>
                  <a:pt x="5370" y="2030"/>
                </a:cubicBezTo>
                <a:cubicBezTo>
                  <a:pt x="3560" y="1320"/>
                  <a:pt x="3180" y="3130"/>
                  <a:pt x="3180" y="3130"/>
                </a:cubicBezTo>
                <a:cubicBezTo>
                  <a:pt x="2140" y="2690"/>
                  <a:pt x="1" y="4390"/>
                  <a:pt x="2850" y="4390"/>
                </a:cubicBezTo>
                <a:lnTo>
                  <a:pt x="13717" y="4390"/>
                </a:lnTo>
                <a:cubicBezTo>
                  <a:pt x="15417" y="4400"/>
                  <a:pt x="14317" y="2910"/>
                  <a:pt x="12838" y="3130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-3858774" y="2783189"/>
            <a:ext cx="9143992" cy="2651759"/>
          </a:xfrm>
          <a:custGeom>
            <a:avLst/>
            <a:gdLst/>
            <a:ahLst/>
            <a:cxnLst/>
            <a:rect l="l" t="t" r="r" b="b"/>
            <a:pathLst>
              <a:path w="15418" h="4400" extrusionOk="0">
                <a:moveTo>
                  <a:pt x="12838" y="3130"/>
                </a:moveTo>
                <a:cubicBezTo>
                  <a:pt x="12838" y="3130"/>
                  <a:pt x="13278" y="2180"/>
                  <a:pt x="12498" y="1510"/>
                </a:cubicBezTo>
                <a:cubicBezTo>
                  <a:pt x="11538" y="691"/>
                  <a:pt x="10298" y="1540"/>
                  <a:pt x="10298" y="1540"/>
                </a:cubicBezTo>
                <a:cubicBezTo>
                  <a:pt x="10298" y="1540"/>
                  <a:pt x="9638" y="1"/>
                  <a:pt x="7899" y="1"/>
                </a:cubicBezTo>
                <a:cubicBezTo>
                  <a:pt x="5869" y="1"/>
                  <a:pt x="5370" y="2030"/>
                  <a:pt x="5370" y="2030"/>
                </a:cubicBezTo>
                <a:cubicBezTo>
                  <a:pt x="3560" y="1320"/>
                  <a:pt x="3180" y="3130"/>
                  <a:pt x="3180" y="3130"/>
                </a:cubicBezTo>
                <a:cubicBezTo>
                  <a:pt x="2140" y="2690"/>
                  <a:pt x="1" y="4390"/>
                  <a:pt x="2850" y="4390"/>
                </a:cubicBezTo>
                <a:lnTo>
                  <a:pt x="13717" y="4390"/>
                </a:lnTo>
                <a:cubicBezTo>
                  <a:pt x="15417" y="4400"/>
                  <a:pt x="14317" y="2910"/>
                  <a:pt x="12838" y="3130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13225" y="1429803"/>
            <a:ext cx="3675900" cy="10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713225" y="2707797"/>
            <a:ext cx="3675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dk2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/>
          <p:nvPr/>
        </p:nvSpPr>
        <p:spPr>
          <a:xfrm>
            <a:off x="-3858774" y="2783189"/>
            <a:ext cx="9143992" cy="2651759"/>
          </a:xfrm>
          <a:custGeom>
            <a:avLst/>
            <a:gdLst/>
            <a:ahLst/>
            <a:cxnLst/>
            <a:rect l="l" t="t" r="r" b="b"/>
            <a:pathLst>
              <a:path w="15418" h="4400" extrusionOk="0">
                <a:moveTo>
                  <a:pt x="12838" y="3130"/>
                </a:moveTo>
                <a:cubicBezTo>
                  <a:pt x="12838" y="3130"/>
                  <a:pt x="13278" y="2180"/>
                  <a:pt x="12498" y="1510"/>
                </a:cubicBezTo>
                <a:cubicBezTo>
                  <a:pt x="11538" y="691"/>
                  <a:pt x="10298" y="1540"/>
                  <a:pt x="10298" y="1540"/>
                </a:cubicBezTo>
                <a:cubicBezTo>
                  <a:pt x="10298" y="1540"/>
                  <a:pt x="9638" y="1"/>
                  <a:pt x="7899" y="1"/>
                </a:cubicBezTo>
                <a:cubicBezTo>
                  <a:pt x="5869" y="1"/>
                  <a:pt x="5370" y="2030"/>
                  <a:pt x="5370" y="2030"/>
                </a:cubicBezTo>
                <a:cubicBezTo>
                  <a:pt x="3560" y="1320"/>
                  <a:pt x="3180" y="3130"/>
                  <a:pt x="3180" y="3130"/>
                </a:cubicBezTo>
                <a:cubicBezTo>
                  <a:pt x="2140" y="2690"/>
                  <a:pt x="1" y="4390"/>
                  <a:pt x="2850" y="4390"/>
                </a:cubicBezTo>
                <a:lnTo>
                  <a:pt x="13717" y="4390"/>
                </a:lnTo>
                <a:cubicBezTo>
                  <a:pt x="15417" y="4400"/>
                  <a:pt x="14317" y="2910"/>
                  <a:pt x="12838" y="3130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lt2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/>
          <p:nvPr/>
        </p:nvSpPr>
        <p:spPr>
          <a:xfrm>
            <a:off x="3860114" y="2783189"/>
            <a:ext cx="9143992" cy="2651759"/>
          </a:xfrm>
          <a:custGeom>
            <a:avLst/>
            <a:gdLst/>
            <a:ahLst/>
            <a:cxnLst/>
            <a:rect l="l" t="t" r="r" b="b"/>
            <a:pathLst>
              <a:path w="15418" h="4400" extrusionOk="0">
                <a:moveTo>
                  <a:pt x="12838" y="3130"/>
                </a:moveTo>
                <a:cubicBezTo>
                  <a:pt x="12838" y="3130"/>
                  <a:pt x="13278" y="2180"/>
                  <a:pt x="12498" y="1510"/>
                </a:cubicBezTo>
                <a:cubicBezTo>
                  <a:pt x="11538" y="691"/>
                  <a:pt x="10298" y="1540"/>
                  <a:pt x="10298" y="1540"/>
                </a:cubicBezTo>
                <a:cubicBezTo>
                  <a:pt x="10298" y="1540"/>
                  <a:pt x="9638" y="1"/>
                  <a:pt x="7899" y="1"/>
                </a:cubicBezTo>
                <a:cubicBezTo>
                  <a:pt x="5869" y="1"/>
                  <a:pt x="5370" y="2030"/>
                  <a:pt x="5370" y="2030"/>
                </a:cubicBezTo>
                <a:cubicBezTo>
                  <a:pt x="3560" y="1320"/>
                  <a:pt x="3180" y="3130"/>
                  <a:pt x="3180" y="3130"/>
                </a:cubicBezTo>
                <a:cubicBezTo>
                  <a:pt x="2140" y="2690"/>
                  <a:pt x="1" y="4390"/>
                  <a:pt x="2850" y="4390"/>
                </a:cubicBezTo>
                <a:lnTo>
                  <a:pt x="13717" y="4390"/>
                </a:lnTo>
                <a:cubicBezTo>
                  <a:pt x="15417" y="4400"/>
                  <a:pt x="14317" y="2910"/>
                  <a:pt x="12838" y="3130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oppins Medium"/>
              <a:buNone/>
              <a:defRPr sz="3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oppins Medium"/>
              <a:buNone/>
              <a:defRPr sz="3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oppins Medium"/>
              <a:buNone/>
              <a:defRPr sz="3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oppins Medium"/>
              <a:buNone/>
              <a:defRPr sz="3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oppins Medium"/>
              <a:buNone/>
              <a:defRPr sz="3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oppins Medium"/>
              <a:buNone/>
              <a:defRPr sz="3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oppins Medium"/>
              <a:buNone/>
              <a:defRPr sz="3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oppins Medium"/>
              <a:buNone/>
              <a:defRPr sz="3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oppins Medium"/>
              <a:buNone/>
              <a:defRPr sz="3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79" r:id="rId4"/>
    <p:sldLayoutId id="214748368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0E56FF5-F400-2E5C-B388-D63CC0328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126" y="3423104"/>
            <a:ext cx="1709168" cy="170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Google Shape;226;p38"/>
          <p:cNvSpPr txBox="1">
            <a:spLocks noGrp="1"/>
          </p:cNvSpPr>
          <p:nvPr>
            <p:ph type="ctrTitle"/>
          </p:nvPr>
        </p:nvSpPr>
        <p:spPr>
          <a:xfrm>
            <a:off x="713225" y="852675"/>
            <a:ext cx="4041600" cy="26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Poppins"/>
                <a:ea typeface="Poppins"/>
                <a:cs typeface="Poppins"/>
                <a:sym typeface="Poppins"/>
              </a:rPr>
              <a:t>Sustainable Development Goals</a:t>
            </a:r>
            <a:r>
              <a:rPr lang="en" dirty="0"/>
              <a:t> (SDGs)</a:t>
            </a:r>
            <a:endParaRPr dirty="0"/>
          </a:p>
        </p:txBody>
      </p:sp>
      <p:sp>
        <p:nvSpPr>
          <p:cNvPr id="227" name="Google Shape;227;p38"/>
          <p:cNvSpPr txBox="1">
            <a:spLocks noGrp="1"/>
          </p:cNvSpPr>
          <p:nvPr>
            <p:ph type="subTitle" idx="1"/>
          </p:nvPr>
        </p:nvSpPr>
        <p:spPr>
          <a:xfrm>
            <a:off x="713225" y="3833624"/>
            <a:ext cx="4041600" cy="4572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1" dirty="0">
                <a:solidFill>
                  <a:schemeClr val="tx1"/>
                </a:solidFill>
                <a:effectLst/>
                <a:latin typeface="Sitka Text" panose="02000505000000020004" pitchFamily="2" charset="0"/>
              </a:rPr>
              <a:t>Clean Water and Sanitation for a Sustainable Future.</a:t>
            </a:r>
            <a:endParaRPr sz="2000" i="1" dirty="0">
              <a:solidFill>
                <a:schemeClr val="tx1"/>
              </a:solidFill>
              <a:latin typeface="Sitka Text" panose="02000505000000020004" pitchFamily="2" charset="0"/>
            </a:endParaRPr>
          </a:p>
        </p:txBody>
      </p:sp>
      <p:cxnSp>
        <p:nvCxnSpPr>
          <p:cNvPr id="228" name="Google Shape;228;p38"/>
          <p:cNvCxnSpPr>
            <a:cxnSpLocks/>
          </p:cNvCxnSpPr>
          <p:nvPr/>
        </p:nvCxnSpPr>
        <p:spPr>
          <a:xfrm flipV="1">
            <a:off x="896112" y="3622068"/>
            <a:ext cx="3717514" cy="28632"/>
          </a:xfrm>
          <a:prstGeom prst="straightConnector1">
            <a:avLst/>
          </a:prstGeom>
          <a:noFill/>
          <a:ln w="76200" cap="rnd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29" name="Google Shape;229;p38"/>
          <p:cNvGrpSpPr/>
          <p:nvPr/>
        </p:nvGrpSpPr>
        <p:grpSpPr>
          <a:xfrm>
            <a:off x="4380931" y="204717"/>
            <a:ext cx="4653887" cy="4810832"/>
            <a:chOff x="4937792" y="838623"/>
            <a:chExt cx="3492987" cy="3466274"/>
          </a:xfrm>
        </p:grpSpPr>
        <p:grpSp>
          <p:nvGrpSpPr>
            <p:cNvPr id="230" name="Google Shape;230;p38"/>
            <p:cNvGrpSpPr/>
            <p:nvPr/>
          </p:nvGrpSpPr>
          <p:grpSpPr>
            <a:xfrm>
              <a:off x="5541023" y="1456691"/>
              <a:ext cx="2244884" cy="2232664"/>
              <a:chOff x="5541023" y="1456691"/>
              <a:chExt cx="2244884" cy="2232664"/>
            </a:xfrm>
          </p:grpSpPr>
          <p:sp>
            <p:nvSpPr>
              <p:cNvPr id="231" name="Google Shape;231;p38"/>
              <p:cNvSpPr/>
              <p:nvPr/>
            </p:nvSpPr>
            <p:spPr>
              <a:xfrm>
                <a:off x="6161399" y="1461577"/>
                <a:ext cx="435195" cy="487759"/>
              </a:xfrm>
              <a:custGeom>
                <a:avLst/>
                <a:gdLst/>
                <a:ahLst/>
                <a:cxnLst/>
                <a:rect l="l" t="t" r="r" b="b"/>
                <a:pathLst>
                  <a:path w="5330" h="5989" extrusionOk="0">
                    <a:moveTo>
                      <a:pt x="5329" y="5129"/>
                    </a:moveTo>
                    <a:lnTo>
                      <a:pt x="4849" y="0"/>
                    </a:lnTo>
                    <a:cubicBezTo>
                      <a:pt x="3160" y="150"/>
                      <a:pt x="1520" y="620"/>
                      <a:pt x="1" y="1380"/>
                    </a:cubicBezTo>
                    <a:lnTo>
                      <a:pt x="2300" y="5989"/>
                    </a:lnTo>
                    <a:cubicBezTo>
                      <a:pt x="3250" y="5519"/>
                      <a:pt x="4270" y="5229"/>
                      <a:pt x="5329" y="51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8"/>
              <p:cNvSpPr/>
              <p:nvPr/>
            </p:nvSpPr>
            <p:spPr>
              <a:xfrm>
                <a:off x="5833248" y="1573886"/>
                <a:ext cx="516028" cy="529376"/>
              </a:xfrm>
              <a:custGeom>
                <a:avLst/>
                <a:gdLst/>
                <a:ahLst/>
                <a:cxnLst/>
                <a:rect l="l" t="t" r="r" b="b"/>
                <a:pathLst>
                  <a:path w="6320" h="6500" extrusionOk="0">
                    <a:moveTo>
                      <a:pt x="6319" y="4610"/>
                    </a:moveTo>
                    <a:lnTo>
                      <a:pt x="4020" y="1"/>
                    </a:lnTo>
                    <a:cubicBezTo>
                      <a:pt x="2510" y="750"/>
                      <a:pt x="1140" y="1780"/>
                      <a:pt x="1" y="3030"/>
                    </a:cubicBezTo>
                    <a:lnTo>
                      <a:pt x="3820" y="6499"/>
                    </a:lnTo>
                    <a:cubicBezTo>
                      <a:pt x="4530" y="5729"/>
                      <a:pt x="5379" y="5079"/>
                      <a:pt x="6319" y="46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8"/>
              <p:cNvSpPr/>
              <p:nvPr/>
            </p:nvSpPr>
            <p:spPr>
              <a:xfrm>
                <a:off x="5541023" y="2572941"/>
                <a:ext cx="468671" cy="403140"/>
              </a:xfrm>
              <a:custGeom>
                <a:avLst/>
                <a:gdLst/>
                <a:ahLst/>
                <a:cxnLst/>
                <a:rect l="l" t="t" r="r" b="b"/>
                <a:pathLst>
                  <a:path w="5740" h="4950" extrusionOk="0">
                    <a:moveTo>
                      <a:pt x="5159" y="1"/>
                    </a:moveTo>
                    <a:lnTo>
                      <a:pt x="1" y="1"/>
                    </a:lnTo>
                    <a:cubicBezTo>
                      <a:pt x="1" y="1690"/>
                      <a:pt x="310" y="3370"/>
                      <a:pt x="930" y="4949"/>
                    </a:cubicBezTo>
                    <a:lnTo>
                      <a:pt x="5739" y="3090"/>
                    </a:lnTo>
                    <a:cubicBezTo>
                      <a:pt x="5359" y="2100"/>
                      <a:pt x="5159" y="1050"/>
                      <a:pt x="5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8"/>
              <p:cNvSpPr/>
              <p:nvPr/>
            </p:nvSpPr>
            <p:spPr>
              <a:xfrm>
                <a:off x="5541023" y="2169882"/>
                <a:ext cx="468671" cy="403140"/>
              </a:xfrm>
              <a:custGeom>
                <a:avLst/>
                <a:gdLst/>
                <a:ahLst/>
                <a:cxnLst/>
                <a:rect l="l" t="t" r="r" b="b"/>
                <a:pathLst>
                  <a:path w="5740" h="4950" extrusionOk="0">
                    <a:moveTo>
                      <a:pt x="5739" y="1860"/>
                    </a:moveTo>
                    <a:lnTo>
                      <a:pt x="930" y="1"/>
                    </a:lnTo>
                    <a:cubicBezTo>
                      <a:pt x="320" y="1570"/>
                      <a:pt x="1" y="3250"/>
                      <a:pt x="1" y="4950"/>
                    </a:cubicBezTo>
                    <a:lnTo>
                      <a:pt x="5159" y="4950"/>
                    </a:lnTo>
                    <a:cubicBezTo>
                      <a:pt x="5159" y="3890"/>
                      <a:pt x="5359" y="2840"/>
                      <a:pt x="5739" y="18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8"/>
              <p:cNvSpPr/>
              <p:nvPr/>
            </p:nvSpPr>
            <p:spPr>
              <a:xfrm>
                <a:off x="7254448" y="1985089"/>
                <a:ext cx="506148" cy="460150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5650" extrusionOk="0">
                    <a:moveTo>
                      <a:pt x="1130" y="5649"/>
                    </a:moveTo>
                    <a:lnTo>
                      <a:pt x="6199" y="4699"/>
                    </a:lnTo>
                    <a:cubicBezTo>
                      <a:pt x="5889" y="3030"/>
                      <a:pt x="5279" y="1440"/>
                      <a:pt x="4389" y="0"/>
                    </a:cubicBezTo>
                    <a:lnTo>
                      <a:pt x="0" y="2720"/>
                    </a:lnTo>
                    <a:cubicBezTo>
                      <a:pt x="550" y="3620"/>
                      <a:pt x="940" y="4609"/>
                      <a:pt x="1130" y="56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8"/>
              <p:cNvSpPr/>
              <p:nvPr/>
            </p:nvSpPr>
            <p:spPr>
              <a:xfrm>
                <a:off x="7081350" y="1682205"/>
                <a:ext cx="531541" cy="524408"/>
              </a:xfrm>
              <a:custGeom>
                <a:avLst/>
                <a:gdLst/>
                <a:ahLst/>
                <a:cxnLst/>
                <a:rect l="l" t="t" r="r" b="b"/>
                <a:pathLst>
                  <a:path w="6510" h="6439" extrusionOk="0">
                    <a:moveTo>
                      <a:pt x="2110" y="6439"/>
                    </a:moveTo>
                    <a:lnTo>
                      <a:pt x="6509" y="3719"/>
                    </a:lnTo>
                    <a:cubicBezTo>
                      <a:pt x="5610" y="2280"/>
                      <a:pt x="4460" y="1020"/>
                      <a:pt x="3110" y="0"/>
                    </a:cubicBezTo>
                    <a:lnTo>
                      <a:pt x="1" y="4109"/>
                    </a:lnTo>
                    <a:cubicBezTo>
                      <a:pt x="841" y="4749"/>
                      <a:pt x="1561" y="5539"/>
                      <a:pt x="2110" y="643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8"/>
              <p:cNvSpPr/>
              <p:nvPr/>
            </p:nvSpPr>
            <p:spPr>
              <a:xfrm>
                <a:off x="6851178" y="1498959"/>
                <a:ext cx="483368" cy="518789"/>
              </a:xfrm>
              <a:custGeom>
                <a:avLst/>
                <a:gdLst/>
                <a:ahLst/>
                <a:cxnLst/>
                <a:rect l="l" t="t" r="r" b="b"/>
                <a:pathLst>
                  <a:path w="5920" h="6370" extrusionOk="0">
                    <a:moveTo>
                      <a:pt x="2820" y="6369"/>
                    </a:moveTo>
                    <a:lnTo>
                      <a:pt x="5919" y="2250"/>
                    </a:lnTo>
                    <a:cubicBezTo>
                      <a:pt x="4569" y="1231"/>
                      <a:pt x="3040" y="461"/>
                      <a:pt x="1420" y="1"/>
                    </a:cubicBezTo>
                    <a:lnTo>
                      <a:pt x="1" y="4960"/>
                    </a:lnTo>
                    <a:cubicBezTo>
                      <a:pt x="1020" y="5250"/>
                      <a:pt x="1970" y="5729"/>
                      <a:pt x="2820" y="636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8"/>
              <p:cNvSpPr/>
              <p:nvPr/>
            </p:nvSpPr>
            <p:spPr>
              <a:xfrm>
                <a:off x="6557320" y="1456691"/>
                <a:ext cx="409883" cy="447038"/>
              </a:xfrm>
              <a:custGeom>
                <a:avLst/>
                <a:gdLst/>
                <a:ahLst/>
                <a:cxnLst/>
                <a:rect l="l" t="t" r="r" b="b"/>
                <a:pathLst>
                  <a:path w="5020" h="5489" extrusionOk="0">
                    <a:moveTo>
                      <a:pt x="1260" y="5159"/>
                    </a:moveTo>
                    <a:cubicBezTo>
                      <a:pt x="2050" y="5159"/>
                      <a:pt x="2840" y="5269"/>
                      <a:pt x="3600" y="5489"/>
                    </a:cubicBezTo>
                    <a:lnTo>
                      <a:pt x="5019" y="520"/>
                    </a:lnTo>
                    <a:cubicBezTo>
                      <a:pt x="3800" y="180"/>
                      <a:pt x="2530" y="0"/>
                      <a:pt x="1270" y="0"/>
                    </a:cubicBezTo>
                    <a:cubicBezTo>
                      <a:pt x="840" y="0"/>
                      <a:pt x="420" y="20"/>
                      <a:pt x="0" y="60"/>
                    </a:cubicBezTo>
                    <a:lnTo>
                      <a:pt x="480" y="5199"/>
                    </a:lnTo>
                    <a:cubicBezTo>
                      <a:pt x="730" y="5169"/>
                      <a:pt x="1000" y="5159"/>
                      <a:pt x="1260" y="51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8"/>
              <p:cNvSpPr/>
              <p:nvPr/>
            </p:nvSpPr>
            <p:spPr>
              <a:xfrm>
                <a:off x="5616957" y="1820576"/>
                <a:ext cx="528194" cy="500871"/>
              </a:xfrm>
              <a:custGeom>
                <a:avLst/>
                <a:gdLst/>
                <a:ahLst/>
                <a:cxnLst/>
                <a:rect l="l" t="t" r="r" b="b"/>
                <a:pathLst>
                  <a:path w="6469" h="6150" extrusionOk="0">
                    <a:moveTo>
                      <a:pt x="6469" y="3480"/>
                    </a:moveTo>
                    <a:lnTo>
                      <a:pt x="2650" y="1"/>
                    </a:lnTo>
                    <a:cubicBezTo>
                      <a:pt x="1510" y="1251"/>
                      <a:pt x="610" y="2710"/>
                      <a:pt x="0" y="4290"/>
                    </a:cubicBezTo>
                    <a:lnTo>
                      <a:pt x="4809" y="6149"/>
                    </a:lnTo>
                    <a:cubicBezTo>
                      <a:pt x="5189" y="5160"/>
                      <a:pt x="5749" y="4260"/>
                      <a:pt x="6469" y="348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8"/>
              <p:cNvSpPr/>
              <p:nvPr/>
            </p:nvSpPr>
            <p:spPr>
              <a:xfrm>
                <a:off x="7253631" y="2700806"/>
                <a:ext cx="506965" cy="460069"/>
              </a:xfrm>
              <a:custGeom>
                <a:avLst/>
                <a:gdLst/>
                <a:ahLst/>
                <a:cxnLst/>
                <a:rect l="l" t="t" r="r" b="b"/>
                <a:pathLst>
                  <a:path w="6209" h="5649" extrusionOk="0">
                    <a:moveTo>
                      <a:pt x="0" y="2930"/>
                    </a:moveTo>
                    <a:lnTo>
                      <a:pt x="4399" y="5649"/>
                    </a:lnTo>
                    <a:cubicBezTo>
                      <a:pt x="5289" y="4209"/>
                      <a:pt x="5899" y="2610"/>
                      <a:pt x="6209" y="950"/>
                    </a:cubicBezTo>
                    <a:lnTo>
                      <a:pt x="1140" y="0"/>
                    </a:lnTo>
                    <a:cubicBezTo>
                      <a:pt x="950" y="1040"/>
                      <a:pt x="560" y="2030"/>
                      <a:pt x="0" y="293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8"/>
              <p:cNvSpPr/>
              <p:nvPr/>
            </p:nvSpPr>
            <p:spPr>
              <a:xfrm>
                <a:off x="6851178" y="3128216"/>
                <a:ext cx="483368" cy="517974"/>
              </a:xfrm>
              <a:custGeom>
                <a:avLst/>
                <a:gdLst/>
                <a:ahLst/>
                <a:cxnLst/>
                <a:rect l="l" t="t" r="r" b="b"/>
                <a:pathLst>
                  <a:path w="5920" h="6360" extrusionOk="0">
                    <a:moveTo>
                      <a:pt x="1" y="1401"/>
                    </a:moveTo>
                    <a:lnTo>
                      <a:pt x="1420" y="6359"/>
                    </a:lnTo>
                    <a:cubicBezTo>
                      <a:pt x="3040" y="5900"/>
                      <a:pt x="4569" y="5140"/>
                      <a:pt x="5919" y="4110"/>
                    </a:cubicBezTo>
                    <a:lnTo>
                      <a:pt x="2820" y="1"/>
                    </a:lnTo>
                    <a:cubicBezTo>
                      <a:pt x="1970" y="631"/>
                      <a:pt x="1020" y="1111"/>
                      <a:pt x="1" y="140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8"/>
              <p:cNvSpPr/>
              <p:nvPr/>
            </p:nvSpPr>
            <p:spPr>
              <a:xfrm>
                <a:off x="5616957" y="2824517"/>
                <a:ext cx="528194" cy="500057"/>
              </a:xfrm>
              <a:custGeom>
                <a:avLst/>
                <a:gdLst/>
                <a:ahLst/>
                <a:cxnLst/>
                <a:rect l="l" t="t" r="r" b="b"/>
                <a:pathLst>
                  <a:path w="6469" h="6140" extrusionOk="0">
                    <a:moveTo>
                      <a:pt x="4809" y="1"/>
                    </a:moveTo>
                    <a:lnTo>
                      <a:pt x="0" y="1860"/>
                    </a:lnTo>
                    <a:cubicBezTo>
                      <a:pt x="610" y="3440"/>
                      <a:pt x="1510" y="4890"/>
                      <a:pt x="2650" y="6139"/>
                    </a:cubicBezTo>
                    <a:lnTo>
                      <a:pt x="6469" y="2670"/>
                    </a:lnTo>
                    <a:cubicBezTo>
                      <a:pt x="5749" y="1890"/>
                      <a:pt x="5189" y="981"/>
                      <a:pt x="48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8"/>
              <p:cNvSpPr/>
              <p:nvPr/>
            </p:nvSpPr>
            <p:spPr>
              <a:xfrm>
                <a:off x="7346712" y="2367788"/>
                <a:ext cx="439195" cy="410470"/>
              </a:xfrm>
              <a:custGeom>
                <a:avLst/>
                <a:gdLst/>
                <a:ahLst/>
                <a:cxnLst/>
                <a:rect l="l" t="t" r="r" b="b"/>
                <a:pathLst>
                  <a:path w="5379" h="5040" extrusionOk="0">
                    <a:moveTo>
                      <a:pt x="5069" y="0"/>
                    </a:moveTo>
                    <a:lnTo>
                      <a:pt x="0" y="950"/>
                    </a:lnTo>
                    <a:cubicBezTo>
                      <a:pt x="190" y="1990"/>
                      <a:pt x="190" y="3050"/>
                      <a:pt x="0" y="4089"/>
                    </a:cubicBezTo>
                    <a:lnTo>
                      <a:pt x="5069" y="5039"/>
                    </a:lnTo>
                    <a:cubicBezTo>
                      <a:pt x="5379" y="3369"/>
                      <a:pt x="5379" y="1660"/>
                      <a:pt x="50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8"/>
              <p:cNvSpPr/>
              <p:nvPr/>
            </p:nvSpPr>
            <p:spPr>
              <a:xfrm>
                <a:off x="5833248" y="3041969"/>
                <a:ext cx="516028" cy="530109"/>
              </a:xfrm>
              <a:custGeom>
                <a:avLst/>
                <a:gdLst/>
                <a:ahLst/>
                <a:cxnLst/>
                <a:rect l="l" t="t" r="r" b="b"/>
                <a:pathLst>
                  <a:path w="6320" h="6509" extrusionOk="0">
                    <a:moveTo>
                      <a:pt x="3820" y="0"/>
                    </a:moveTo>
                    <a:lnTo>
                      <a:pt x="1" y="3469"/>
                    </a:lnTo>
                    <a:cubicBezTo>
                      <a:pt x="1140" y="4729"/>
                      <a:pt x="2510" y="5749"/>
                      <a:pt x="4020" y="6509"/>
                    </a:cubicBezTo>
                    <a:lnTo>
                      <a:pt x="6319" y="1890"/>
                    </a:lnTo>
                    <a:cubicBezTo>
                      <a:pt x="5379" y="1420"/>
                      <a:pt x="4530" y="780"/>
                      <a:pt x="38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8"/>
              <p:cNvSpPr/>
              <p:nvPr/>
            </p:nvSpPr>
            <p:spPr>
              <a:xfrm>
                <a:off x="6557320" y="3242236"/>
                <a:ext cx="409066" cy="447119"/>
              </a:xfrm>
              <a:custGeom>
                <a:avLst/>
                <a:gdLst/>
                <a:ahLst/>
                <a:cxnLst/>
                <a:rect l="l" t="t" r="r" b="b"/>
                <a:pathLst>
                  <a:path w="5010" h="5490" extrusionOk="0">
                    <a:moveTo>
                      <a:pt x="1260" y="331"/>
                    </a:moveTo>
                    <a:cubicBezTo>
                      <a:pt x="1000" y="331"/>
                      <a:pt x="730" y="311"/>
                      <a:pt x="480" y="291"/>
                    </a:cubicBezTo>
                    <a:lnTo>
                      <a:pt x="0" y="5429"/>
                    </a:lnTo>
                    <a:cubicBezTo>
                      <a:pt x="420" y="5469"/>
                      <a:pt x="840" y="5489"/>
                      <a:pt x="1260" y="5489"/>
                    </a:cubicBezTo>
                    <a:cubicBezTo>
                      <a:pt x="2530" y="5489"/>
                      <a:pt x="3790" y="5309"/>
                      <a:pt x="5009" y="4959"/>
                    </a:cubicBezTo>
                    <a:lnTo>
                      <a:pt x="3600" y="1"/>
                    </a:lnTo>
                    <a:cubicBezTo>
                      <a:pt x="2840" y="221"/>
                      <a:pt x="2050" y="331"/>
                      <a:pt x="1260" y="3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8"/>
              <p:cNvSpPr/>
              <p:nvPr/>
            </p:nvSpPr>
            <p:spPr>
              <a:xfrm>
                <a:off x="6161399" y="3195814"/>
                <a:ext cx="435195" cy="488655"/>
              </a:xfrm>
              <a:custGeom>
                <a:avLst/>
                <a:gdLst/>
                <a:ahLst/>
                <a:cxnLst/>
                <a:rect l="l" t="t" r="r" b="b"/>
                <a:pathLst>
                  <a:path w="5330" h="6000" extrusionOk="0">
                    <a:moveTo>
                      <a:pt x="2300" y="1"/>
                    </a:moveTo>
                    <a:lnTo>
                      <a:pt x="1" y="4620"/>
                    </a:lnTo>
                    <a:cubicBezTo>
                      <a:pt x="1520" y="5379"/>
                      <a:pt x="3160" y="5839"/>
                      <a:pt x="4849" y="5999"/>
                    </a:cubicBezTo>
                    <a:lnTo>
                      <a:pt x="5329" y="861"/>
                    </a:lnTo>
                    <a:cubicBezTo>
                      <a:pt x="4270" y="761"/>
                      <a:pt x="3250" y="471"/>
                      <a:pt x="23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8"/>
              <p:cNvSpPr/>
              <p:nvPr/>
            </p:nvSpPr>
            <p:spPr>
              <a:xfrm>
                <a:off x="5611242" y="1526650"/>
                <a:ext cx="2097997" cy="2092665"/>
              </a:xfrm>
              <a:custGeom>
                <a:avLst/>
                <a:gdLst/>
                <a:ahLst/>
                <a:cxnLst/>
                <a:rect l="l" t="t" r="r" b="b"/>
                <a:pathLst>
                  <a:path w="25695" h="25695" extrusionOk="0">
                    <a:moveTo>
                      <a:pt x="21125" y="4570"/>
                    </a:moveTo>
                    <a:cubicBezTo>
                      <a:pt x="25694" y="9139"/>
                      <a:pt x="25694" y="16547"/>
                      <a:pt x="21125" y="21126"/>
                    </a:cubicBezTo>
                    <a:cubicBezTo>
                      <a:pt x="16556" y="25694"/>
                      <a:pt x="9148" y="25694"/>
                      <a:pt x="4569" y="21126"/>
                    </a:cubicBezTo>
                    <a:cubicBezTo>
                      <a:pt x="0" y="16547"/>
                      <a:pt x="0" y="9139"/>
                      <a:pt x="4569" y="4570"/>
                    </a:cubicBezTo>
                    <a:cubicBezTo>
                      <a:pt x="9148" y="1"/>
                      <a:pt x="16556" y="1"/>
                      <a:pt x="21125" y="457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8"/>
              <p:cNvSpPr/>
              <p:nvPr/>
            </p:nvSpPr>
            <p:spPr>
              <a:xfrm>
                <a:off x="5753231" y="1667545"/>
                <a:ext cx="1814753" cy="1810060"/>
              </a:xfrm>
              <a:custGeom>
                <a:avLst/>
                <a:gdLst/>
                <a:ahLst/>
                <a:cxnLst/>
                <a:rect l="l" t="t" r="r" b="b"/>
                <a:pathLst>
                  <a:path w="22226" h="22225" extrusionOk="0">
                    <a:moveTo>
                      <a:pt x="18266" y="3949"/>
                    </a:moveTo>
                    <a:cubicBezTo>
                      <a:pt x="22225" y="7908"/>
                      <a:pt x="22225" y="14317"/>
                      <a:pt x="18266" y="18276"/>
                    </a:cubicBezTo>
                    <a:cubicBezTo>
                      <a:pt x="14317" y="22225"/>
                      <a:pt x="7909" y="22225"/>
                      <a:pt x="3950" y="18276"/>
                    </a:cubicBezTo>
                    <a:cubicBezTo>
                      <a:pt x="1" y="14317"/>
                      <a:pt x="1" y="7908"/>
                      <a:pt x="3950" y="3949"/>
                    </a:cubicBezTo>
                    <a:cubicBezTo>
                      <a:pt x="7909" y="0"/>
                      <a:pt x="14317" y="0"/>
                      <a:pt x="18266" y="39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8"/>
              <p:cNvSpPr/>
              <p:nvPr/>
            </p:nvSpPr>
            <p:spPr>
              <a:xfrm>
                <a:off x="6056071" y="1970430"/>
                <a:ext cx="1511913" cy="1507989"/>
              </a:xfrm>
              <a:custGeom>
                <a:avLst/>
                <a:gdLst/>
                <a:ahLst/>
                <a:cxnLst/>
                <a:rect l="l" t="t" r="r" b="b"/>
                <a:pathLst>
                  <a:path w="18517" h="18516" extrusionOk="0">
                    <a:moveTo>
                      <a:pt x="14317" y="0"/>
                    </a:moveTo>
                    <a:cubicBezTo>
                      <a:pt x="18097" y="3979"/>
                      <a:pt x="18017" y="10248"/>
                      <a:pt x="14138" y="14127"/>
                    </a:cubicBezTo>
                    <a:cubicBezTo>
                      <a:pt x="10258" y="18016"/>
                      <a:pt x="3980" y="18096"/>
                      <a:pt x="1" y="14307"/>
                    </a:cubicBezTo>
                    <a:cubicBezTo>
                      <a:pt x="3930" y="18436"/>
                      <a:pt x="10478" y="18516"/>
                      <a:pt x="14497" y="14487"/>
                    </a:cubicBezTo>
                    <a:cubicBezTo>
                      <a:pt x="18516" y="10468"/>
                      <a:pt x="18436" y="3920"/>
                      <a:pt x="14317" y="0"/>
                    </a:cubicBezTo>
                    <a:close/>
                  </a:path>
                </a:pathLst>
              </a:custGeom>
              <a:solidFill>
                <a:srgbClr val="222222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38"/>
              <p:cNvSpPr/>
              <p:nvPr/>
            </p:nvSpPr>
            <p:spPr>
              <a:xfrm>
                <a:off x="5844679" y="1752245"/>
                <a:ext cx="1545308" cy="1617122"/>
              </a:xfrm>
              <a:custGeom>
                <a:avLst/>
                <a:gdLst/>
                <a:ahLst/>
                <a:cxnLst/>
                <a:rect l="l" t="t" r="r" b="b"/>
                <a:pathLst>
                  <a:path w="18926" h="19856" extrusionOk="0">
                    <a:moveTo>
                      <a:pt x="18846" y="11047"/>
                    </a:moveTo>
                    <a:cubicBezTo>
                      <a:pt x="18626" y="10897"/>
                      <a:pt x="18686" y="10518"/>
                      <a:pt x="18426" y="10408"/>
                    </a:cubicBezTo>
                    <a:cubicBezTo>
                      <a:pt x="18366" y="10368"/>
                      <a:pt x="18296" y="10378"/>
                      <a:pt x="18236" y="10418"/>
                    </a:cubicBezTo>
                    <a:cubicBezTo>
                      <a:pt x="18106" y="10498"/>
                      <a:pt x="18166" y="10687"/>
                      <a:pt x="18076" y="10797"/>
                    </a:cubicBezTo>
                    <a:cubicBezTo>
                      <a:pt x="18006" y="10887"/>
                      <a:pt x="17876" y="10897"/>
                      <a:pt x="17806" y="10967"/>
                    </a:cubicBezTo>
                    <a:cubicBezTo>
                      <a:pt x="17706" y="11067"/>
                      <a:pt x="17716" y="11217"/>
                      <a:pt x="17706" y="11357"/>
                    </a:cubicBezTo>
                    <a:lnTo>
                      <a:pt x="17706" y="11357"/>
                    </a:lnTo>
                    <a:cubicBezTo>
                      <a:pt x="17686" y="11527"/>
                      <a:pt x="17456" y="11557"/>
                      <a:pt x="17396" y="11397"/>
                    </a:cubicBezTo>
                    <a:cubicBezTo>
                      <a:pt x="17246" y="11027"/>
                      <a:pt x="17026" y="10697"/>
                      <a:pt x="16727" y="10428"/>
                    </a:cubicBezTo>
                    <a:cubicBezTo>
                      <a:pt x="16687" y="10388"/>
                      <a:pt x="16647" y="10358"/>
                      <a:pt x="16607" y="10328"/>
                    </a:cubicBezTo>
                    <a:cubicBezTo>
                      <a:pt x="16537" y="10298"/>
                      <a:pt x="16457" y="10278"/>
                      <a:pt x="16387" y="10268"/>
                    </a:cubicBezTo>
                    <a:cubicBezTo>
                      <a:pt x="16077" y="10218"/>
                      <a:pt x="15777" y="10128"/>
                      <a:pt x="15497" y="9998"/>
                    </a:cubicBezTo>
                    <a:cubicBezTo>
                      <a:pt x="15347" y="9928"/>
                      <a:pt x="15137" y="9848"/>
                      <a:pt x="15017" y="9978"/>
                    </a:cubicBezTo>
                    <a:cubicBezTo>
                      <a:pt x="15187" y="10178"/>
                      <a:pt x="15407" y="10368"/>
                      <a:pt x="15667" y="10338"/>
                    </a:cubicBezTo>
                    <a:cubicBezTo>
                      <a:pt x="15737" y="10338"/>
                      <a:pt x="15807" y="10308"/>
                      <a:pt x="15877" y="10378"/>
                    </a:cubicBezTo>
                    <a:cubicBezTo>
                      <a:pt x="15927" y="10438"/>
                      <a:pt x="15947" y="10508"/>
                      <a:pt x="15927" y="10578"/>
                    </a:cubicBezTo>
                    <a:cubicBezTo>
                      <a:pt x="15897" y="10687"/>
                      <a:pt x="15817" y="10777"/>
                      <a:pt x="15717" y="10847"/>
                    </a:cubicBezTo>
                    <a:cubicBezTo>
                      <a:pt x="15447" y="11047"/>
                      <a:pt x="15117" y="11187"/>
                      <a:pt x="14777" y="11247"/>
                    </a:cubicBezTo>
                    <a:cubicBezTo>
                      <a:pt x="14597" y="10867"/>
                      <a:pt x="14387" y="10508"/>
                      <a:pt x="14157" y="10158"/>
                    </a:cubicBezTo>
                    <a:cubicBezTo>
                      <a:pt x="14117" y="10088"/>
                      <a:pt x="14027" y="10078"/>
                      <a:pt x="13977" y="10128"/>
                    </a:cubicBezTo>
                    <a:cubicBezTo>
                      <a:pt x="13937" y="10178"/>
                      <a:pt x="13957" y="10228"/>
                      <a:pt x="13977" y="10278"/>
                    </a:cubicBezTo>
                    <a:lnTo>
                      <a:pt x="14367" y="11097"/>
                    </a:lnTo>
                    <a:cubicBezTo>
                      <a:pt x="14407" y="11187"/>
                      <a:pt x="14467" y="11267"/>
                      <a:pt x="14537" y="11347"/>
                    </a:cubicBezTo>
                    <a:cubicBezTo>
                      <a:pt x="14747" y="11547"/>
                      <a:pt x="15087" y="11467"/>
                      <a:pt x="15367" y="11387"/>
                    </a:cubicBezTo>
                    <a:cubicBezTo>
                      <a:pt x="15317" y="11757"/>
                      <a:pt x="15107" y="12097"/>
                      <a:pt x="14807" y="12317"/>
                    </a:cubicBezTo>
                    <a:cubicBezTo>
                      <a:pt x="14607" y="12467"/>
                      <a:pt x="14337" y="12597"/>
                      <a:pt x="14307" y="12837"/>
                    </a:cubicBezTo>
                    <a:cubicBezTo>
                      <a:pt x="14287" y="12997"/>
                      <a:pt x="14367" y="13137"/>
                      <a:pt x="14427" y="13287"/>
                    </a:cubicBezTo>
                    <a:cubicBezTo>
                      <a:pt x="14487" y="13427"/>
                      <a:pt x="14507" y="13607"/>
                      <a:pt x="14397" y="13717"/>
                    </a:cubicBezTo>
                    <a:cubicBezTo>
                      <a:pt x="14347" y="13767"/>
                      <a:pt x="14287" y="13797"/>
                      <a:pt x="14217" y="13827"/>
                    </a:cubicBezTo>
                    <a:cubicBezTo>
                      <a:pt x="13987" y="13947"/>
                      <a:pt x="13827" y="14187"/>
                      <a:pt x="13817" y="14447"/>
                    </a:cubicBezTo>
                    <a:cubicBezTo>
                      <a:pt x="13817" y="14647"/>
                      <a:pt x="13887" y="14856"/>
                      <a:pt x="13467" y="15016"/>
                    </a:cubicBezTo>
                    <a:cubicBezTo>
                      <a:pt x="13327" y="15066"/>
                      <a:pt x="13187" y="15086"/>
                      <a:pt x="13047" y="15076"/>
                    </a:cubicBezTo>
                    <a:cubicBezTo>
                      <a:pt x="12987" y="15076"/>
                      <a:pt x="12927" y="15056"/>
                      <a:pt x="12887" y="15036"/>
                    </a:cubicBezTo>
                    <a:cubicBezTo>
                      <a:pt x="12777" y="14956"/>
                      <a:pt x="12777" y="14806"/>
                      <a:pt x="12758" y="14677"/>
                    </a:cubicBezTo>
                    <a:cubicBezTo>
                      <a:pt x="12668" y="14207"/>
                      <a:pt x="12118" y="13827"/>
                      <a:pt x="12258" y="13367"/>
                    </a:cubicBezTo>
                    <a:cubicBezTo>
                      <a:pt x="12298" y="13267"/>
                      <a:pt x="12328" y="13167"/>
                      <a:pt x="12348" y="13067"/>
                    </a:cubicBezTo>
                    <a:cubicBezTo>
                      <a:pt x="12348" y="12867"/>
                      <a:pt x="12148" y="12727"/>
                      <a:pt x="12038" y="12557"/>
                    </a:cubicBezTo>
                    <a:cubicBezTo>
                      <a:pt x="11938" y="12397"/>
                      <a:pt x="11918" y="12197"/>
                      <a:pt x="11988" y="12017"/>
                    </a:cubicBezTo>
                    <a:cubicBezTo>
                      <a:pt x="11928" y="12087"/>
                      <a:pt x="11808" y="12057"/>
                      <a:pt x="11728" y="11997"/>
                    </a:cubicBezTo>
                    <a:cubicBezTo>
                      <a:pt x="11658" y="11937"/>
                      <a:pt x="11608" y="11857"/>
                      <a:pt x="11508" y="11817"/>
                    </a:cubicBezTo>
                    <a:cubicBezTo>
                      <a:pt x="11408" y="11787"/>
                      <a:pt x="11308" y="11787"/>
                      <a:pt x="11218" y="11817"/>
                    </a:cubicBezTo>
                    <a:cubicBezTo>
                      <a:pt x="10788" y="11877"/>
                      <a:pt x="10358" y="11707"/>
                      <a:pt x="10078" y="11377"/>
                    </a:cubicBezTo>
                    <a:cubicBezTo>
                      <a:pt x="9818" y="11027"/>
                      <a:pt x="9808" y="10548"/>
                      <a:pt x="10068" y="10198"/>
                    </a:cubicBezTo>
                    <a:cubicBezTo>
                      <a:pt x="10248" y="9968"/>
                      <a:pt x="10518" y="9848"/>
                      <a:pt x="10728" y="9658"/>
                    </a:cubicBezTo>
                    <a:cubicBezTo>
                      <a:pt x="10848" y="9548"/>
                      <a:pt x="10988" y="9488"/>
                      <a:pt x="11148" y="9468"/>
                    </a:cubicBezTo>
                    <a:cubicBezTo>
                      <a:pt x="11378" y="9448"/>
                      <a:pt x="11638" y="9248"/>
                      <a:pt x="11888" y="9218"/>
                    </a:cubicBezTo>
                    <a:cubicBezTo>
                      <a:pt x="11968" y="9208"/>
                      <a:pt x="12048" y="9228"/>
                      <a:pt x="12098" y="9298"/>
                    </a:cubicBezTo>
                    <a:cubicBezTo>
                      <a:pt x="12118" y="9348"/>
                      <a:pt x="12128" y="9398"/>
                      <a:pt x="12138" y="9458"/>
                    </a:cubicBezTo>
                    <a:cubicBezTo>
                      <a:pt x="12178" y="9658"/>
                      <a:pt x="12428" y="9738"/>
                      <a:pt x="12638" y="9708"/>
                    </a:cubicBezTo>
                    <a:cubicBezTo>
                      <a:pt x="12837" y="9678"/>
                      <a:pt x="13037" y="9598"/>
                      <a:pt x="13237" y="9608"/>
                    </a:cubicBezTo>
                    <a:cubicBezTo>
                      <a:pt x="13487" y="9638"/>
                      <a:pt x="13707" y="9818"/>
                      <a:pt x="13967" y="9708"/>
                    </a:cubicBezTo>
                    <a:cubicBezTo>
                      <a:pt x="14097" y="9668"/>
                      <a:pt x="14147" y="9518"/>
                      <a:pt x="14087" y="9398"/>
                    </a:cubicBezTo>
                    <a:cubicBezTo>
                      <a:pt x="13947" y="9178"/>
                      <a:pt x="13517" y="9428"/>
                      <a:pt x="13357" y="9218"/>
                    </a:cubicBezTo>
                    <a:cubicBezTo>
                      <a:pt x="13297" y="9148"/>
                      <a:pt x="13297" y="9048"/>
                      <a:pt x="13257" y="8968"/>
                    </a:cubicBezTo>
                    <a:cubicBezTo>
                      <a:pt x="13217" y="8898"/>
                      <a:pt x="13087" y="8848"/>
                      <a:pt x="13047" y="8928"/>
                    </a:cubicBezTo>
                    <a:cubicBezTo>
                      <a:pt x="13117" y="9038"/>
                      <a:pt x="13057" y="9178"/>
                      <a:pt x="12927" y="9208"/>
                    </a:cubicBezTo>
                    <a:cubicBezTo>
                      <a:pt x="12847" y="8858"/>
                      <a:pt x="12588" y="8568"/>
                      <a:pt x="12238" y="8458"/>
                    </a:cubicBezTo>
                    <a:cubicBezTo>
                      <a:pt x="12178" y="8548"/>
                      <a:pt x="12238" y="8668"/>
                      <a:pt x="12308" y="8738"/>
                    </a:cubicBezTo>
                    <a:cubicBezTo>
                      <a:pt x="12388" y="8818"/>
                      <a:pt x="12478" y="8888"/>
                      <a:pt x="12488" y="8988"/>
                    </a:cubicBezTo>
                    <a:cubicBezTo>
                      <a:pt x="12508" y="9088"/>
                      <a:pt x="12368" y="9198"/>
                      <a:pt x="12298" y="9118"/>
                    </a:cubicBezTo>
                    <a:cubicBezTo>
                      <a:pt x="12268" y="8888"/>
                      <a:pt x="12138" y="8678"/>
                      <a:pt x="11928" y="8568"/>
                    </a:cubicBezTo>
                    <a:cubicBezTo>
                      <a:pt x="11888" y="8648"/>
                      <a:pt x="11778" y="8648"/>
                      <a:pt x="11688" y="8668"/>
                    </a:cubicBezTo>
                    <a:cubicBezTo>
                      <a:pt x="11528" y="8708"/>
                      <a:pt x="11398" y="8828"/>
                      <a:pt x="11358" y="8978"/>
                    </a:cubicBezTo>
                    <a:cubicBezTo>
                      <a:pt x="11348" y="9058"/>
                      <a:pt x="11328" y="9118"/>
                      <a:pt x="11288" y="9188"/>
                    </a:cubicBezTo>
                    <a:cubicBezTo>
                      <a:pt x="11238" y="9238"/>
                      <a:pt x="11168" y="9268"/>
                      <a:pt x="11088" y="9268"/>
                    </a:cubicBezTo>
                    <a:cubicBezTo>
                      <a:pt x="10868" y="9288"/>
                      <a:pt x="10618" y="9198"/>
                      <a:pt x="10558" y="8968"/>
                    </a:cubicBezTo>
                    <a:cubicBezTo>
                      <a:pt x="10518" y="8858"/>
                      <a:pt x="10558" y="8728"/>
                      <a:pt x="10648" y="8648"/>
                    </a:cubicBezTo>
                    <a:cubicBezTo>
                      <a:pt x="10818" y="8518"/>
                      <a:pt x="11018" y="8678"/>
                      <a:pt x="11198" y="8618"/>
                    </a:cubicBezTo>
                    <a:cubicBezTo>
                      <a:pt x="11258" y="8598"/>
                      <a:pt x="11298" y="8538"/>
                      <a:pt x="11308" y="8478"/>
                    </a:cubicBezTo>
                    <a:cubicBezTo>
                      <a:pt x="11308" y="8438"/>
                      <a:pt x="11288" y="8398"/>
                      <a:pt x="11258" y="8368"/>
                    </a:cubicBezTo>
                    <a:cubicBezTo>
                      <a:pt x="11128" y="8248"/>
                      <a:pt x="11168" y="8038"/>
                      <a:pt x="11328" y="7978"/>
                    </a:cubicBezTo>
                    <a:cubicBezTo>
                      <a:pt x="11448" y="7938"/>
                      <a:pt x="11558" y="7888"/>
                      <a:pt x="11668" y="7838"/>
                    </a:cubicBezTo>
                    <a:cubicBezTo>
                      <a:pt x="11658" y="7678"/>
                      <a:pt x="11838" y="7558"/>
                      <a:pt x="12008" y="7538"/>
                    </a:cubicBezTo>
                    <a:cubicBezTo>
                      <a:pt x="12178" y="7528"/>
                      <a:pt x="12338" y="7578"/>
                      <a:pt x="12508" y="7568"/>
                    </a:cubicBezTo>
                    <a:cubicBezTo>
                      <a:pt x="12678" y="7558"/>
                      <a:pt x="12857" y="7438"/>
                      <a:pt x="12857" y="7278"/>
                    </a:cubicBezTo>
                    <a:cubicBezTo>
                      <a:pt x="12857" y="7198"/>
                      <a:pt x="12817" y="7098"/>
                      <a:pt x="12867" y="7028"/>
                    </a:cubicBezTo>
                    <a:cubicBezTo>
                      <a:pt x="12957" y="6908"/>
                      <a:pt x="13237" y="7018"/>
                      <a:pt x="13237" y="6848"/>
                    </a:cubicBezTo>
                    <a:cubicBezTo>
                      <a:pt x="13237" y="6718"/>
                      <a:pt x="13137" y="6678"/>
                      <a:pt x="13027" y="6718"/>
                    </a:cubicBezTo>
                    <a:cubicBezTo>
                      <a:pt x="12847" y="6778"/>
                      <a:pt x="12688" y="6589"/>
                      <a:pt x="12777" y="6419"/>
                    </a:cubicBezTo>
                    <a:cubicBezTo>
                      <a:pt x="12807" y="6359"/>
                      <a:pt x="12867" y="6319"/>
                      <a:pt x="12897" y="6259"/>
                    </a:cubicBezTo>
                    <a:cubicBezTo>
                      <a:pt x="12937" y="6199"/>
                      <a:pt x="12907" y="6099"/>
                      <a:pt x="12837" y="6099"/>
                    </a:cubicBezTo>
                    <a:cubicBezTo>
                      <a:pt x="12538" y="6139"/>
                      <a:pt x="12388" y="6509"/>
                      <a:pt x="12438" y="6808"/>
                    </a:cubicBezTo>
                    <a:cubicBezTo>
                      <a:pt x="12478" y="6928"/>
                      <a:pt x="12478" y="7058"/>
                      <a:pt x="12438" y="7178"/>
                    </a:cubicBezTo>
                    <a:cubicBezTo>
                      <a:pt x="12408" y="7248"/>
                      <a:pt x="12338" y="7278"/>
                      <a:pt x="12268" y="7268"/>
                    </a:cubicBezTo>
                    <a:cubicBezTo>
                      <a:pt x="12158" y="7258"/>
                      <a:pt x="12148" y="7128"/>
                      <a:pt x="12068" y="7058"/>
                    </a:cubicBezTo>
                    <a:cubicBezTo>
                      <a:pt x="11958" y="6948"/>
                      <a:pt x="11748" y="6988"/>
                      <a:pt x="11708" y="6768"/>
                    </a:cubicBezTo>
                    <a:cubicBezTo>
                      <a:pt x="11698" y="6708"/>
                      <a:pt x="11698" y="6648"/>
                      <a:pt x="11728" y="6589"/>
                    </a:cubicBezTo>
                    <a:cubicBezTo>
                      <a:pt x="11808" y="6429"/>
                      <a:pt x="11968" y="6329"/>
                      <a:pt x="12058" y="6169"/>
                    </a:cubicBezTo>
                    <a:cubicBezTo>
                      <a:pt x="12178" y="5979"/>
                      <a:pt x="12158" y="5719"/>
                      <a:pt x="12278" y="5519"/>
                    </a:cubicBezTo>
                    <a:cubicBezTo>
                      <a:pt x="12418" y="5289"/>
                      <a:pt x="12718" y="5199"/>
                      <a:pt x="12977" y="5239"/>
                    </a:cubicBezTo>
                    <a:cubicBezTo>
                      <a:pt x="13297" y="5279"/>
                      <a:pt x="13567" y="5459"/>
                      <a:pt x="13837" y="5619"/>
                    </a:cubicBezTo>
                    <a:cubicBezTo>
                      <a:pt x="13927" y="5659"/>
                      <a:pt x="13967" y="5779"/>
                      <a:pt x="13917" y="5869"/>
                    </a:cubicBezTo>
                    <a:cubicBezTo>
                      <a:pt x="13807" y="6029"/>
                      <a:pt x="13547" y="5839"/>
                      <a:pt x="13427" y="5949"/>
                    </a:cubicBezTo>
                    <a:cubicBezTo>
                      <a:pt x="13427" y="6129"/>
                      <a:pt x="13647" y="6239"/>
                      <a:pt x="13817" y="6209"/>
                    </a:cubicBezTo>
                    <a:cubicBezTo>
                      <a:pt x="13997" y="6169"/>
                      <a:pt x="14147" y="6069"/>
                      <a:pt x="14277" y="5939"/>
                    </a:cubicBezTo>
                    <a:lnTo>
                      <a:pt x="14807" y="5469"/>
                    </a:lnTo>
                    <a:cubicBezTo>
                      <a:pt x="14977" y="5309"/>
                      <a:pt x="15247" y="5159"/>
                      <a:pt x="15417" y="5299"/>
                    </a:cubicBezTo>
                    <a:cubicBezTo>
                      <a:pt x="15537" y="5389"/>
                      <a:pt x="15707" y="5409"/>
                      <a:pt x="15847" y="5349"/>
                    </a:cubicBezTo>
                    <a:cubicBezTo>
                      <a:pt x="16047" y="5259"/>
                      <a:pt x="16047" y="5059"/>
                      <a:pt x="16057" y="4889"/>
                    </a:cubicBezTo>
                    <a:cubicBezTo>
                      <a:pt x="16047" y="4769"/>
                      <a:pt x="16077" y="4639"/>
                      <a:pt x="16157" y="4539"/>
                    </a:cubicBezTo>
                    <a:cubicBezTo>
                      <a:pt x="16237" y="4469"/>
                      <a:pt x="16347" y="4439"/>
                      <a:pt x="16397" y="4349"/>
                    </a:cubicBezTo>
                    <a:cubicBezTo>
                      <a:pt x="16417" y="4279"/>
                      <a:pt x="16417" y="4199"/>
                      <a:pt x="16417" y="4129"/>
                    </a:cubicBezTo>
                    <a:cubicBezTo>
                      <a:pt x="16427" y="4039"/>
                      <a:pt x="16467" y="3959"/>
                      <a:pt x="16527" y="3889"/>
                    </a:cubicBezTo>
                    <a:cubicBezTo>
                      <a:pt x="12837" y="0"/>
                      <a:pt x="6569" y="210"/>
                      <a:pt x="3140" y="4339"/>
                    </a:cubicBezTo>
                    <a:lnTo>
                      <a:pt x="3140" y="4339"/>
                    </a:lnTo>
                    <a:cubicBezTo>
                      <a:pt x="3300" y="4399"/>
                      <a:pt x="3630" y="4309"/>
                      <a:pt x="3780" y="4399"/>
                    </a:cubicBezTo>
                    <a:cubicBezTo>
                      <a:pt x="3990" y="4539"/>
                      <a:pt x="4120" y="4809"/>
                      <a:pt x="4370" y="4879"/>
                    </a:cubicBezTo>
                    <a:cubicBezTo>
                      <a:pt x="4460" y="4889"/>
                      <a:pt x="4550" y="4899"/>
                      <a:pt x="4649" y="4889"/>
                    </a:cubicBezTo>
                    <a:cubicBezTo>
                      <a:pt x="4959" y="4899"/>
                      <a:pt x="5249" y="5089"/>
                      <a:pt x="5389" y="5369"/>
                    </a:cubicBezTo>
                    <a:cubicBezTo>
                      <a:pt x="5499" y="5659"/>
                      <a:pt x="5389" y="6029"/>
                      <a:pt x="5089" y="6139"/>
                    </a:cubicBezTo>
                    <a:cubicBezTo>
                      <a:pt x="4450" y="5899"/>
                      <a:pt x="4170" y="6908"/>
                      <a:pt x="4839" y="7038"/>
                    </a:cubicBezTo>
                    <a:cubicBezTo>
                      <a:pt x="4919" y="7038"/>
                      <a:pt x="4989" y="7058"/>
                      <a:pt x="5059" y="7078"/>
                    </a:cubicBezTo>
                    <a:cubicBezTo>
                      <a:pt x="5139" y="7138"/>
                      <a:pt x="5209" y="7198"/>
                      <a:pt x="5269" y="7278"/>
                    </a:cubicBezTo>
                    <a:cubicBezTo>
                      <a:pt x="5339" y="7368"/>
                      <a:pt x="5459" y="7398"/>
                      <a:pt x="5559" y="7338"/>
                    </a:cubicBezTo>
                    <a:cubicBezTo>
                      <a:pt x="5609" y="7298"/>
                      <a:pt x="5649" y="7248"/>
                      <a:pt x="5659" y="7188"/>
                    </a:cubicBezTo>
                    <a:cubicBezTo>
                      <a:pt x="5699" y="7028"/>
                      <a:pt x="5629" y="6878"/>
                      <a:pt x="5599" y="6718"/>
                    </a:cubicBezTo>
                    <a:cubicBezTo>
                      <a:pt x="5579" y="6569"/>
                      <a:pt x="5609" y="6399"/>
                      <a:pt x="5759" y="6349"/>
                    </a:cubicBezTo>
                    <a:cubicBezTo>
                      <a:pt x="5859" y="6329"/>
                      <a:pt x="5959" y="6349"/>
                      <a:pt x="6029" y="6429"/>
                    </a:cubicBezTo>
                    <a:cubicBezTo>
                      <a:pt x="6129" y="6539"/>
                      <a:pt x="6189" y="6688"/>
                      <a:pt x="6199" y="6838"/>
                    </a:cubicBezTo>
                    <a:lnTo>
                      <a:pt x="6199" y="6838"/>
                    </a:lnTo>
                    <a:cubicBezTo>
                      <a:pt x="6409" y="6738"/>
                      <a:pt x="6669" y="6868"/>
                      <a:pt x="6709" y="7108"/>
                    </a:cubicBezTo>
                    <a:lnTo>
                      <a:pt x="6709" y="7138"/>
                    </a:lnTo>
                    <a:cubicBezTo>
                      <a:pt x="6739" y="7278"/>
                      <a:pt x="6789" y="7408"/>
                      <a:pt x="6869" y="7528"/>
                    </a:cubicBezTo>
                    <a:cubicBezTo>
                      <a:pt x="6929" y="7608"/>
                      <a:pt x="6979" y="7688"/>
                      <a:pt x="7019" y="7788"/>
                    </a:cubicBezTo>
                    <a:cubicBezTo>
                      <a:pt x="7069" y="7998"/>
                      <a:pt x="6919" y="8208"/>
                      <a:pt x="6709" y="8238"/>
                    </a:cubicBezTo>
                    <a:cubicBezTo>
                      <a:pt x="6569" y="8248"/>
                      <a:pt x="6409" y="8178"/>
                      <a:pt x="6299" y="8248"/>
                    </a:cubicBezTo>
                    <a:cubicBezTo>
                      <a:pt x="6279" y="8258"/>
                      <a:pt x="6269" y="8268"/>
                      <a:pt x="6259" y="8278"/>
                    </a:cubicBezTo>
                    <a:cubicBezTo>
                      <a:pt x="6119" y="8488"/>
                      <a:pt x="6069" y="8708"/>
                      <a:pt x="5849" y="8698"/>
                    </a:cubicBezTo>
                    <a:cubicBezTo>
                      <a:pt x="5699" y="8688"/>
                      <a:pt x="5539" y="8718"/>
                      <a:pt x="5399" y="8778"/>
                    </a:cubicBezTo>
                    <a:cubicBezTo>
                      <a:pt x="5349" y="8798"/>
                      <a:pt x="5299" y="8828"/>
                      <a:pt x="5279" y="8888"/>
                    </a:cubicBezTo>
                    <a:cubicBezTo>
                      <a:pt x="5249" y="8948"/>
                      <a:pt x="5299" y="9018"/>
                      <a:pt x="5319" y="9088"/>
                    </a:cubicBezTo>
                    <a:cubicBezTo>
                      <a:pt x="5349" y="9218"/>
                      <a:pt x="5299" y="9358"/>
                      <a:pt x="5199" y="9448"/>
                    </a:cubicBezTo>
                    <a:cubicBezTo>
                      <a:pt x="5109" y="9538"/>
                      <a:pt x="5019" y="9668"/>
                      <a:pt x="4889" y="9668"/>
                    </a:cubicBezTo>
                    <a:cubicBezTo>
                      <a:pt x="4759" y="9668"/>
                      <a:pt x="4639" y="9748"/>
                      <a:pt x="4599" y="9878"/>
                    </a:cubicBezTo>
                    <a:cubicBezTo>
                      <a:pt x="4580" y="9928"/>
                      <a:pt x="4580" y="9988"/>
                      <a:pt x="4570" y="10038"/>
                    </a:cubicBezTo>
                    <a:cubicBezTo>
                      <a:pt x="4560" y="10088"/>
                      <a:pt x="4530" y="10138"/>
                      <a:pt x="4490" y="10168"/>
                    </a:cubicBezTo>
                    <a:cubicBezTo>
                      <a:pt x="4430" y="10198"/>
                      <a:pt x="4360" y="10168"/>
                      <a:pt x="4350" y="10098"/>
                    </a:cubicBezTo>
                    <a:cubicBezTo>
                      <a:pt x="4320" y="9908"/>
                      <a:pt x="4110" y="9768"/>
                      <a:pt x="3900" y="9758"/>
                    </a:cubicBezTo>
                    <a:cubicBezTo>
                      <a:pt x="3620" y="9748"/>
                      <a:pt x="3320" y="9968"/>
                      <a:pt x="3330" y="10278"/>
                    </a:cubicBezTo>
                    <a:cubicBezTo>
                      <a:pt x="3340" y="10358"/>
                      <a:pt x="3360" y="10438"/>
                      <a:pt x="3410" y="10508"/>
                    </a:cubicBezTo>
                    <a:cubicBezTo>
                      <a:pt x="3530" y="10687"/>
                      <a:pt x="3720" y="10697"/>
                      <a:pt x="3890" y="10707"/>
                    </a:cubicBezTo>
                    <a:cubicBezTo>
                      <a:pt x="4010" y="10697"/>
                      <a:pt x="4120" y="10717"/>
                      <a:pt x="4230" y="10757"/>
                    </a:cubicBezTo>
                    <a:cubicBezTo>
                      <a:pt x="4330" y="10807"/>
                      <a:pt x="4400" y="10907"/>
                      <a:pt x="4400" y="11027"/>
                    </a:cubicBezTo>
                    <a:cubicBezTo>
                      <a:pt x="4390" y="11097"/>
                      <a:pt x="4350" y="11177"/>
                      <a:pt x="4400" y="11227"/>
                    </a:cubicBezTo>
                    <a:cubicBezTo>
                      <a:pt x="4430" y="11257"/>
                      <a:pt x="4480" y="11247"/>
                      <a:pt x="4520" y="11267"/>
                    </a:cubicBezTo>
                    <a:cubicBezTo>
                      <a:pt x="4590" y="11297"/>
                      <a:pt x="4609" y="11387"/>
                      <a:pt x="4649" y="11457"/>
                    </a:cubicBezTo>
                    <a:cubicBezTo>
                      <a:pt x="4749" y="11547"/>
                      <a:pt x="4889" y="11587"/>
                      <a:pt x="5009" y="11547"/>
                    </a:cubicBezTo>
                    <a:cubicBezTo>
                      <a:pt x="5049" y="11307"/>
                      <a:pt x="5309" y="11167"/>
                      <a:pt x="5529" y="11267"/>
                    </a:cubicBezTo>
                    <a:cubicBezTo>
                      <a:pt x="5629" y="11317"/>
                      <a:pt x="5709" y="11427"/>
                      <a:pt x="5819" y="11397"/>
                    </a:cubicBezTo>
                    <a:cubicBezTo>
                      <a:pt x="5859" y="11387"/>
                      <a:pt x="5899" y="11377"/>
                      <a:pt x="5939" y="11357"/>
                    </a:cubicBezTo>
                    <a:cubicBezTo>
                      <a:pt x="6039" y="11337"/>
                      <a:pt x="6139" y="11357"/>
                      <a:pt x="6229" y="11417"/>
                    </a:cubicBezTo>
                    <a:cubicBezTo>
                      <a:pt x="6489" y="11507"/>
                      <a:pt x="6719" y="11657"/>
                      <a:pt x="6909" y="11857"/>
                    </a:cubicBezTo>
                    <a:cubicBezTo>
                      <a:pt x="6999" y="11987"/>
                      <a:pt x="7109" y="12107"/>
                      <a:pt x="7229" y="12217"/>
                    </a:cubicBezTo>
                    <a:cubicBezTo>
                      <a:pt x="7379" y="12307"/>
                      <a:pt x="7549" y="12357"/>
                      <a:pt x="7729" y="12347"/>
                    </a:cubicBezTo>
                    <a:cubicBezTo>
                      <a:pt x="7909" y="12337"/>
                      <a:pt x="8089" y="12367"/>
                      <a:pt x="8249" y="12437"/>
                    </a:cubicBezTo>
                    <a:cubicBezTo>
                      <a:pt x="8429" y="12557"/>
                      <a:pt x="8509" y="12777"/>
                      <a:pt x="8449" y="12987"/>
                    </a:cubicBezTo>
                    <a:cubicBezTo>
                      <a:pt x="8409" y="13097"/>
                      <a:pt x="8349" y="13217"/>
                      <a:pt x="8279" y="13307"/>
                    </a:cubicBezTo>
                    <a:cubicBezTo>
                      <a:pt x="8179" y="13407"/>
                      <a:pt x="8119" y="13517"/>
                      <a:pt x="8089" y="13647"/>
                    </a:cubicBezTo>
                    <a:cubicBezTo>
                      <a:pt x="8089" y="13737"/>
                      <a:pt x="8099" y="13827"/>
                      <a:pt x="8129" y="13917"/>
                    </a:cubicBezTo>
                    <a:cubicBezTo>
                      <a:pt x="8149" y="13987"/>
                      <a:pt x="8139" y="14067"/>
                      <a:pt x="8099" y="14137"/>
                    </a:cubicBezTo>
                    <a:cubicBezTo>
                      <a:pt x="8079" y="14207"/>
                      <a:pt x="8019" y="14257"/>
                      <a:pt x="7949" y="14287"/>
                    </a:cubicBezTo>
                    <a:cubicBezTo>
                      <a:pt x="7699" y="14327"/>
                      <a:pt x="7399" y="14167"/>
                      <a:pt x="7299" y="14547"/>
                    </a:cubicBezTo>
                    <a:cubicBezTo>
                      <a:pt x="7279" y="14617"/>
                      <a:pt x="7279" y="14687"/>
                      <a:pt x="7299" y="14756"/>
                    </a:cubicBezTo>
                    <a:cubicBezTo>
                      <a:pt x="7369" y="15076"/>
                      <a:pt x="7149" y="15376"/>
                      <a:pt x="6869" y="15506"/>
                    </a:cubicBezTo>
                    <a:cubicBezTo>
                      <a:pt x="6819" y="15526"/>
                      <a:pt x="6759" y="15556"/>
                      <a:pt x="6719" y="15596"/>
                    </a:cubicBezTo>
                    <a:cubicBezTo>
                      <a:pt x="6639" y="15696"/>
                      <a:pt x="6649" y="15876"/>
                      <a:pt x="6539" y="15926"/>
                    </a:cubicBezTo>
                    <a:cubicBezTo>
                      <a:pt x="6499" y="15936"/>
                      <a:pt x="6459" y="15936"/>
                      <a:pt x="6419" y="15946"/>
                    </a:cubicBezTo>
                    <a:cubicBezTo>
                      <a:pt x="6339" y="15986"/>
                      <a:pt x="6289" y="16066"/>
                      <a:pt x="6299" y="16156"/>
                    </a:cubicBezTo>
                    <a:cubicBezTo>
                      <a:pt x="6299" y="16236"/>
                      <a:pt x="6339" y="16326"/>
                      <a:pt x="6349" y="16406"/>
                    </a:cubicBezTo>
                    <a:cubicBezTo>
                      <a:pt x="6349" y="16496"/>
                      <a:pt x="6319" y="16586"/>
                      <a:pt x="6259" y="16656"/>
                    </a:cubicBezTo>
                    <a:cubicBezTo>
                      <a:pt x="6219" y="16696"/>
                      <a:pt x="6169" y="16746"/>
                      <a:pt x="6159" y="16806"/>
                    </a:cubicBezTo>
                    <a:cubicBezTo>
                      <a:pt x="6169" y="16856"/>
                      <a:pt x="6189" y="16906"/>
                      <a:pt x="6229" y="16946"/>
                    </a:cubicBezTo>
                    <a:cubicBezTo>
                      <a:pt x="6349" y="17076"/>
                      <a:pt x="6459" y="17206"/>
                      <a:pt x="6559" y="17356"/>
                    </a:cubicBezTo>
                    <a:cubicBezTo>
                      <a:pt x="6589" y="17406"/>
                      <a:pt x="6579" y="17466"/>
                      <a:pt x="6539" y="17506"/>
                    </a:cubicBezTo>
                    <a:cubicBezTo>
                      <a:pt x="6509" y="17546"/>
                      <a:pt x="6449" y="17566"/>
                      <a:pt x="6389" y="17556"/>
                    </a:cubicBezTo>
                    <a:cubicBezTo>
                      <a:pt x="5939" y="17366"/>
                      <a:pt x="5599" y="16976"/>
                      <a:pt x="5459" y="16496"/>
                    </a:cubicBezTo>
                    <a:cubicBezTo>
                      <a:pt x="5329" y="16026"/>
                      <a:pt x="5339" y="15526"/>
                      <a:pt x="5499" y="15066"/>
                    </a:cubicBezTo>
                    <a:cubicBezTo>
                      <a:pt x="5599" y="14826"/>
                      <a:pt x="5679" y="14567"/>
                      <a:pt x="5739" y="14317"/>
                    </a:cubicBezTo>
                    <a:cubicBezTo>
                      <a:pt x="5769" y="13987"/>
                      <a:pt x="5629" y="13667"/>
                      <a:pt x="5379" y="13457"/>
                    </a:cubicBezTo>
                    <a:cubicBezTo>
                      <a:pt x="5209" y="13357"/>
                      <a:pt x="5059" y="13237"/>
                      <a:pt x="4929" y="13097"/>
                    </a:cubicBezTo>
                    <a:cubicBezTo>
                      <a:pt x="4819" y="12997"/>
                      <a:pt x="4729" y="12867"/>
                      <a:pt x="4679" y="12727"/>
                    </a:cubicBezTo>
                    <a:cubicBezTo>
                      <a:pt x="4619" y="12577"/>
                      <a:pt x="4649" y="12417"/>
                      <a:pt x="4759" y="12307"/>
                    </a:cubicBezTo>
                    <a:cubicBezTo>
                      <a:pt x="4819" y="12247"/>
                      <a:pt x="4919" y="12207"/>
                      <a:pt x="4949" y="12127"/>
                    </a:cubicBezTo>
                    <a:cubicBezTo>
                      <a:pt x="4989" y="12027"/>
                      <a:pt x="4859" y="11907"/>
                      <a:pt x="4889" y="11797"/>
                    </a:cubicBezTo>
                    <a:cubicBezTo>
                      <a:pt x="4759" y="11817"/>
                      <a:pt x="4619" y="11757"/>
                      <a:pt x="4530" y="11647"/>
                    </a:cubicBezTo>
                    <a:cubicBezTo>
                      <a:pt x="4500" y="11607"/>
                      <a:pt x="4470" y="11567"/>
                      <a:pt x="4440" y="11527"/>
                    </a:cubicBezTo>
                    <a:cubicBezTo>
                      <a:pt x="4290" y="11387"/>
                      <a:pt x="4040" y="11447"/>
                      <a:pt x="3900" y="11307"/>
                    </a:cubicBezTo>
                    <a:cubicBezTo>
                      <a:pt x="3870" y="11277"/>
                      <a:pt x="3850" y="11247"/>
                      <a:pt x="3820" y="11217"/>
                    </a:cubicBezTo>
                    <a:cubicBezTo>
                      <a:pt x="3740" y="11167"/>
                      <a:pt x="3660" y="11137"/>
                      <a:pt x="3570" y="11127"/>
                    </a:cubicBezTo>
                    <a:cubicBezTo>
                      <a:pt x="3380" y="11107"/>
                      <a:pt x="3210" y="11057"/>
                      <a:pt x="3050" y="10957"/>
                    </a:cubicBezTo>
                    <a:cubicBezTo>
                      <a:pt x="2870" y="10807"/>
                      <a:pt x="2740" y="10608"/>
                      <a:pt x="2670" y="10388"/>
                    </a:cubicBezTo>
                    <a:cubicBezTo>
                      <a:pt x="2640" y="10258"/>
                      <a:pt x="2620" y="10118"/>
                      <a:pt x="2580" y="9998"/>
                    </a:cubicBezTo>
                    <a:cubicBezTo>
                      <a:pt x="2490" y="9738"/>
                      <a:pt x="2310" y="9518"/>
                      <a:pt x="2060" y="9398"/>
                    </a:cubicBezTo>
                    <a:cubicBezTo>
                      <a:pt x="1840" y="9268"/>
                      <a:pt x="1620" y="9078"/>
                      <a:pt x="1590" y="8828"/>
                    </a:cubicBezTo>
                    <a:cubicBezTo>
                      <a:pt x="1600" y="8688"/>
                      <a:pt x="1610" y="8548"/>
                      <a:pt x="1640" y="8408"/>
                    </a:cubicBezTo>
                    <a:cubicBezTo>
                      <a:pt x="1640" y="8238"/>
                      <a:pt x="1600" y="8068"/>
                      <a:pt x="1510" y="7928"/>
                    </a:cubicBezTo>
                    <a:cubicBezTo>
                      <a:pt x="1470" y="7848"/>
                      <a:pt x="1430" y="7758"/>
                      <a:pt x="1400" y="7678"/>
                    </a:cubicBezTo>
                    <a:cubicBezTo>
                      <a:pt x="1" y="12717"/>
                      <a:pt x="3200" y="17886"/>
                      <a:pt x="8339" y="18865"/>
                    </a:cubicBezTo>
                    <a:cubicBezTo>
                      <a:pt x="13477" y="19855"/>
                      <a:pt x="18366" y="16246"/>
                      <a:pt x="18926" y="11037"/>
                    </a:cubicBezTo>
                    <a:close/>
                    <a:moveTo>
                      <a:pt x="9028" y="5149"/>
                    </a:moveTo>
                    <a:cubicBezTo>
                      <a:pt x="8848" y="5289"/>
                      <a:pt x="8569" y="5249"/>
                      <a:pt x="8359" y="5359"/>
                    </a:cubicBezTo>
                    <a:cubicBezTo>
                      <a:pt x="8219" y="5439"/>
                      <a:pt x="8099" y="5549"/>
                      <a:pt x="7989" y="5669"/>
                    </a:cubicBezTo>
                    <a:cubicBezTo>
                      <a:pt x="7879" y="5789"/>
                      <a:pt x="7709" y="5849"/>
                      <a:pt x="7549" y="5839"/>
                    </a:cubicBezTo>
                    <a:cubicBezTo>
                      <a:pt x="7419" y="5789"/>
                      <a:pt x="7319" y="5699"/>
                      <a:pt x="7259" y="5589"/>
                    </a:cubicBezTo>
                    <a:cubicBezTo>
                      <a:pt x="7189" y="5469"/>
                      <a:pt x="7139" y="5349"/>
                      <a:pt x="7119" y="5219"/>
                    </a:cubicBezTo>
                    <a:cubicBezTo>
                      <a:pt x="7089" y="4939"/>
                      <a:pt x="7229" y="4669"/>
                      <a:pt x="7319" y="4409"/>
                    </a:cubicBezTo>
                    <a:cubicBezTo>
                      <a:pt x="7419" y="4149"/>
                      <a:pt x="7469" y="3829"/>
                      <a:pt x="7289" y="3609"/>
                    </a:cubicBezTo>
                    <a:cubicBezTo>
                      <a:pt x="7179" y="3469"/>
                      <a:pt x="7009" y="3409"/>
                      <a:pt x="6869" y="3309"/>
                    </a:cubicBezTo>
                    <a:cubicBezTo>
                      <a:pt x="6729" y="3199"/>
                      <a:pt x="6619" y="2999"/>
                      <a:pt x="6719" y="2859"/>
                    </a:cubicBezTo>
                    <a:cubicBezTo>
                      <a:pt x="6849" y="2649"/>
                      <a:pt x="7169" y="2769"/>
                      <a:pt x="7339" y="2619"/>
                    </a:cubicBezTo>
                    <a:cubicBezTo>
                      <a:pt x="7539" y="2440"/>
                      <a:pt x="7449" y="2150"/>
                      <a:pt x="7749" y="2020"/>
                    </a:cubicBezTo>
                    <a:cubicBezTo>
                      <a:pt x="7939" y="1940"/>
                      <a:pt x="8169" y="2020"/>
                      <a:pt x="8369" y="2040"/>
                    </a:cubicBezTo>
                    <a:cubicBezTo>
                      <a:pt x="8738" y="2050"/>
                      <a:pt x="9098" y="1970"/>
                      <a:pt x="9458" y="2100"/>
                    </a:cubicBezTo>
                    <a:cubicBezTo>
                      <a:pt x="9748" y="2200"/>
                      <a:pt x="10008" y="2460"/>
                      <a:pt x="10018" y="2759"/>
                    </a:cubicBezTo>
                    <a:cubicBezTo>
                      <a:pt x="10018" y="2859"/>
                      <a:pt x="9998" y="2949"/>
                      <a:pt x="9968" y="3039"/>
                    </a:cubicBezTo>
                    <a:cubicBezTo>
                      <a:pt x="9808" y="3499"/>
                      <a:pt x="9388" y="3859"/>
                      <a:pt x="9288" y="4329"/>
                    </a:cubicBezTo>
                    <a:cubicBezTo>
                      <a:pt x="9228" y="4619"/>
                      <a:pt x="9258" y="4969"/>
                      <a:pt x="9028" y="5149"/>
                    </a:cubicBezTo>
                    <a:close/>
                  </a:path>
                </a:pathLst>
              </a:custGeom>
              <a:solidFill>
                <a:srgbClr val="222222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38"/>
            <p:cNvGrpSpPr/>
            <p:nvPr/>
          </p:nvGrpSpPr>
          <p:grpSpPr>
            <a:xfrm>
              <a:off x="5992465" y="877716"/>
              <a:ext cx="542891" cy="540778"/>
              <a:chOff x="5992465" y="877716"/>
              <a:chExt cx="542891" cy="540778"/>
            </a:xfrm>
          </p:grpSpPr>
          <p:sp>
            <p:nvSpPr>
              <p:cNvPr id="253" name="Google Shape;253;p38"/>
              <p:cNvSpPr/>
              <p:nvPr/>
            </p:nvSpPr>
            <p:spPr>
              <a:xfrm>
                <a:off x="5992465" y="877716"/>
                <a:ext cx="542891" cy="540778"/>
              </a:xfrm>
              <a:custGeom>
                <a:avLst/>
                <a:gdLst/>
                <a:ahLst/>
                <a:cxnLst/>
                <a:rect l="l" t="t" r="r" b="b"/>
                <a:pathLst>
                  <a:path w="6649" h="6640" extrusionOk="0">
                    <a:moveTo>
                      <a:pt x="4469" y="631"/>
                    </a:moveTo>
                    <a:cubicBezTo>
                      <a:pt x="5959" y="1260"/>
                      <a:pt x="6649" y="2980"/>
                      <a:pt x="6009" y="4470"/>
                    </a:cubicBezTo>
                    <a:cubicBezTo>
                      <a:pt x="5379" y="5949"/>
                      <a:pt x="3659" y="6639"/>
                      <a:pt x="2170" y="6009"/>
                    </a:cubicBezTo>
                    <a:cubicBezTo>
                      <a:pt x="690" y="5369"/>
                      <a:pt x="0" y="3650"/>
                      <a:pt x="640" y="2170"/>
                    </a:cubicBezTo>
                    <a:cubicBezTo>
                      <a:pt x="1270" y="681"/>
                      <a:pt x="2989" y="1"/>
                      <a:pt x="4469" y="6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4" name="Google Shape;254;p38"/>
              <p:cNvGrpSpPr/>
              <p:nvPr/>
            </p:nvGrpSpPr>
            <p:grpSpPr>
              <a:xfrm>
                <a:off x="6106322" y="1025950"/>
                <a:ext cx="315177" cy="244310"/>
                <a:chOff x="6117367" y="371984"/>
                <a:chExt cx="315177" cy="244310"/>
              </a:xfrm>
            </p:grpSpPr>
            <p:sp>
              <p:nvSpPr>
                <p:cNvPr id="255" name="Google Shape;255;p38"/>
                <p:cNvSpPr/>
                <p:nvPr/>
              </p:nvSpPr>
              <p:spPr>
                <a:xfrm>
                  <a:off x="6117367" y="511424"/>
                  <a:ext cx="315177" cy="104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0" h="1614" extrusionOk="0">
                      <a:moveTo>
                        <a:pt x="1801" y="0"/>
                      </a:moveTo>
                      <a:cubicBezTo>
                        <a:pt x="1537" y="0"/>
                        <a:pt x="1332" y="111"/>
                        <a:pt x="1130" y="294"/>
                      </a:cubicBezTo>
                      <a:cubicBezTo>
                        <a:pt x="801" y="594"/>
                        <a:pt x="1" y="974"/>
                        <a:pt x="1" y="974"/>
                      </a:cubicBezTo>
                      <a:lnTo>
                        <a:pt x="391" y="1613"/>
                      </a:lnTo>
                      <a:cubicBezTo>
                        <a:pt x="391" y="1613"/>
                        <a:pt x="841" y="1334"/>
                        <a:pt x="1280" y="1084"/>
                      </a:cubicBezTo>
                      <a:cubicBezTo>
                        <a:pt x="1395" y="1017"/>
                        <a:pt x="1516" y="992"/>
                        <a:pt x="1638" y="992"/>
                      </a:cubicBezTo>
                      <a:cubicBezTo>
                        <a:pt x="1994" y="992"/>
                        <a:pt x="2364" y="1209"/>
                        <a:pt x="2640" y="1254"/>
                      </a:cubicBezTo>
                      <a:cubicBezTo>
                        <a:pt x="2673" y="1258"/>
                        <a:pt x="2706" y="1260"/>
                        <a:pt x="2740" y="1260"/>
                      </a:cubicBezTo>
                      <a:cubicBezTo>
                        <a:pt x="3095" y="1260"/>
                        <a:pt x="3541" y="1029"/>
                        <a:pt x="4170" y="674"/>
                      </a:cubicBezTo>
                      <a:cubicBezTo>
                        <a:pt x="4850" y="284"/>
                        <a:pt x="4770" y="54"/>
                        <a:pt x="4570" y="34"/>
                      </a:cubicBezTo>
                      <a:cubicBezTo>
                        <a:pt x="4567" y="34"/>
                        <a:pt x="4564" y="34"/>
                        <a:pt x="4560" y="34"/>
                      </a:cubicBezTo>
                      <a:cubicBezTo>
                        <a:pt x="4347" y="34"/>
                        <a:pt x="3600" y="354"/>
                        <a:pt x="3600" y="354"/>
                      </a:cubicBezTo>
                      <a:cubicBezTo>
                        <a:pt x="3552" y="186"/>
                        <a:pt x="3330" y="156"/>
                        <a:pt x="3078" y="156"/>
                      </a:cubicBezTo>
                      <a:cubicBezTo>
                        <a:pt x="2938" y="156"/>
                        <a:pt x="2789" y="165"/>
                        <a:pt x="2657" y="165"/>
                      </a:cubicBezTo>
                      <a:cubicBezTo>
                        <a:pt x="2529" y="165"/>
                        <a:pt x="2417" y="157"/>
                        <a:pt x="2340" y="124"/>
                      </a:cubicBezTo>
                      <a:cubicBezTo>
                        <a:pt x="2133" y="39"/>
                        <a:pt x="1957" y="0"/>
                        <a:pt x="180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38"/>
                <p:cNvSpPr/>
                <p:nvPr/>
              </p:nvSpPr>
              <p:spPr>
                <a:xfrm>
                  <a:off x="6214847" y="371984"/>
                  <a:ext cx="144917" cy="124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0" h="1917" extrusionOk="0">
                      <a:moveTo>
                        <a:pt x="1380" y="320"/>
                      </a:moveTo>
                      <a:lnTo>
                        <a:pt x="1380" y="460"/>
                      </a:lnTo>
                      <a:cubicBezTo>
                        <a:pt x="1470" y="470"/>
                        <a:pt x="1570" y="500"/>
                        <a:pt x="1650" y="550"/>
                      </a:cubicBezTo>
                      <a:lnTo>
                        <a:pt x="1570" y="750"/>
                      </a:lnTo>
                      <a:cubicBezTo>
                        <a:pt x="1490" y="700"/>
                        <a:pt x="1400" y="670"/>
                        <a:pt x="1300" y="670"/>
                      </a:cubicBezTo>
                      <a:cubicBezTo>
                        <a:pt x="1190" y="670"/>
                        <a:pt x="1150" y="710"/>
                        <a:pt x="1150" y="760"/>
                      </a:cubicBezTo>
                      <a:cubicBezTo>
                        <a:pt x="1150" y="910"/>
                        <a:pt x="1690" y="800"/>
                        <a:pt x="1690" y="1150"/>
                      </a:cubicBezTo>
                      <a:cubicBezTo>
                        <a:pt x="1690" y="1290"/>
                        <a:pt x="1590" y="1420"/>
                        <a:pt x="1380" y="1450"/>
                      </a:cubicBezTo>
                      <a:lnTo>
                        <a:pt x="1380" y="1600"/>
                      </a:lnTo>
                      <a:lnTo>
                        <a:pt x="1210" y="1600"/>
                      </a:lnTo>
                      <a:lnTo>
                        <a:pt x="1210" y="1450"/>
                      </a:lnTo>
                      <a:cubicBezTo>
                        <a:pt x="1090" y="1450"/>
                        <a:pt x="970" y="1410"/>
                        <a:pt x="870" y="1350"/>
                      </a:cubicBezTo>
                      <a:lnTo>
                        <a:pt x="950" y="1150"/>
                      </a:lnTo>
                      <a:cubicBezTo>
                        <a:pt x="1050" y="1210"/>
                        <a:pt x="1160" y="1240"/>
                        <a:pt x="1270" y="1250"/>
                      </a:cubicBezTo>
                      <a:cubicBezTo>
                        <a:pt x="1380" y="1250"/>
                        <a:pt x="1430" y="1220"/>
                        <a:pt x="1430" y="1170"/>
                      </a:cubicBezTo>
                      <a:cubicBezTo>
                        <a:pt x="1430" y="1020"/>
                        <a:pt x="880" y="1130"/>
                        <a:pt x="880" y="770"/>
                      </a:cubicBezTo>
                      <a:cubicBezTo>
                        <a:pt x="880" y="620"/>
                        <a:pt x="990" y="490"/>
                        <a:pt x="1210" y="470"/>
                      </a:cubicBezTo>
                      <a:lnTo>
                        <a:pt x="1210" y="320"/>
                      </a:lnTo>
                      <a:close/>
                      <a:moveTo>
                        <a:pt x="1280" y="0"/>
                      </a:moveTo>
                      <a:cubicBezTo>
                        <a:pt x="430" y="0"/>
                        <a:pt x="0" y="1030"/>
                        <a:pt x="600" y="1630"/>
                      </a:cubicBezTo>
                      <a:cubicBezTo>
                        <a:pt x="798" y="1828"/>
                        <a:pt x="1040" y="1916"/>
                        <a:pt x="1275" y="1916"/>
                      </a:cubicBezTo>
                      <a:cubicBezTo>
                        <a:pt x="1765" y="1916"/>
                        <a:pt x="2230" y="1534"/>
                        <a:pt x="2230" y="960"/>
                      </a:cubicBezTo>
                      <a:cubicBezTo>
                        <a:pt x="2230" y="430"/>
                        <a:pt x="1810" y="0"/>
                        <a:pt x="12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7" name="Google Shape;257;p38"/>
            <p:cNvGrpSpPr/>
            <p:nvPr/>
          </p:nvGrpSpPr>
          <p:grpSpPr>
            <a:xfrm>
              <a:off x="7061754" y="974632"/>
              <a:ext cx="544606" cy="543140"/>
              <a:chOff x="7061754" y="974632"/>
              <a:chExt cx="544606" cy="543140"/>
            </a:xfrm>
          </p:grpSpPr>
          <p:sp>
            <p:nvSpPr>
              <p:cNvPr id="258" name="Google Shape;258;p38"/>
              <p:cNvSpPr/>
              <p:nvPr/>
            </p:nvSpPr>
            <p:spPr>
              <a:xfrm>
                <a:off x="7061754" y="974632"/>
                <a:ext cx="544606" cy="543140"/>
              </a:xfrm>
              <a:custGeom>
                <a:avLst/>
                <a:gdLst/>
                <a:ahLst/>
                <a:cxnLst/>
                <a:rect l="l" t="t" r="r" b="b"/>
                <a:pathLst>
                  <a:path w="6670" h="6669" extrusionOk="0">
                    <a:moveTo>
                      <a:pt x="4890" y="860"/>
                    </a:moveTo>
                    <a:cubicBezTo>
                      <a:pt x="6259" y="1720"/>
                      <a:pt x="6669" y="3520"/>
                      <a:pt x="5810" y="4889"/>
                    </a:cubicBezTo>
                    <a:cubicBezTo>
                      <a:pt x="4950" y="6259"/>
                      <a:pt x="3150" y="6669"/>
                      <a:pt x="1781" y="5819"/>
                    </a:cubicBezTo>
                    <a:cubicBezTo>
                      <a:pt x="411" y="4959"/>
                      <a:pt x="1" y="3150"/>
                      <a:pt x="861" y="1790"/>
                    </a:cubicBezTo>
                    <a:cubicBezTo>
                      <a:pt x="1721" y="420"/>
                      <a:pt x="3520" y="0"/>
                      <a:pt x="4890" y="8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9" name="Google Shape;259;p38"/>
              <p:cNvGrpSpPr/>
              <p:nvPr/>
            </p:nvGrpSpPr>
            <p:grpSpPr>
              <a:xfrm>
                <a:off x="7207362" y="1136893"/>
                <a:ext cx="253388" cy="218619"/>
                <a:chOff x="6677260" y="491610"/>
                <a:chExt cx="253388" cy="218619"/>
              </a:xfrm>
            </p:grpSpPr>
            <p:sp>
              <p:nvSpPr>
                <p:cNvPr id="260" name="Google Shape;260;p38"/>
                <p:cNvSpPr/>
                <p:nvPr/>
              </p:nvSpPr>
              <p:spPr>
                <a:xfrm>
                  <a:off x="6677260" y="610582"/>
                  <a:ext cx="253388" cy="99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0" h="1691" extrusionOk="0">
                      <a:moveTo>
                        <a:pt x="1" y="1"/>
                      </a:moveTo>
                      <a:cubicBezTo>
                        <a:pt x="230" y="581"/>
                        <a:pt x="680" y="1040"/>
                        <a:pt x="1260" y="1290"/>
                      </a:cubicBezTo>
                      <a:lnTo>
                        <a:pt x="1260" y="1690"/>
                      </a:lnTo>
                      <a:lnTo>
                        <a:pt x="3050" y="1690"/>
                      </a:lnTo>
                      <a:lnTo>
                        <a:pt x="3050" y="1290"/>
                      </a:lnTo>
                      <a:cubicBezTo>
                        <a:pt x="3620" y="1040"/>
                        <a:pt x="4080" y="581"/>
                        <a:pt x="429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38"/>
                <p:cNvSpPr/>
                <p:nvPr/>
              </p:nvSpPr>
              <p:spPr>
                <a:xfrm>
                  <a:off x="6733771" y="491610"/>
                  <a:ext cx="74308" cy="9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1671" extrusionOk="0">
                      <a:moveTo>
                        <a:pt x="661" y="0"/>
                      </a:moveTo>
                      <a:cubicBezTo>
                        <a:pt x="491" y="0"/>
                        <a:pt x="491" y="250"/>
                        <a:pt x="661" y="250"/>
                      </a:cubicBezTo>
                      <a:cubicBezTo>
                        <a:pt x="951" y="270"/>
                        <a:pt x="951" y="690"/>
                        <a:pt x="661" y="710"/>
                      </a:cubicBezTo>
                      <a:cubicBezTo>
                        <a:pt x="651" y="710"/>
                        <a:pt x="642" y="709"/>
                        <a:pt x="632" y="709"/>
                      </a:cubicBezTo>
                      <a:cubicBezTo>
                        <a:pt x="1" y="709"/>
                        <a:pt x="1" y="1670"/>
                        <a:pt x="632" y="1670"/>
                      </a:cubicBezTo>
                      <a:cubicBezTo>
                        <a:pt x="642" y="1670"/>
                        <a:pt x="651" y="1670"/>
                        <a:pt x="661" y="1670"/>
                      </a:cubicBezTo>
                      <a:lnTo>
                        <a:pt x="661" y="1660"/>
                      </a:lnTo>
                      <a:cubicBezTo>
                        <a:pt x="791" y="1630"/>
                        <a:pt x="791" y="1450"/>
                        <a:pt x="661" y="1420"/>
                      </a:cubicBezTo>
                      <a:cubicBezTo>
                        <a:pt x="351" y="1420"/>
                        <a:pt x="351" y="950"/>
                        <a:pt x="661" y="950"/>
                      </a:cubicBezTo>
                      <a:cubicBezTo>
                        <a:pt x="1261" y="920"/>
                        <a:pt x="1261" y="30"/>
                        <a:pt x="66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38"/>
                <p:cNvSpPr/>
                <p:nvPr/>
              </p:nvSpPr>
              <p:spPr>
                <a:xfrm>
                  <a:off x="6796822" y="491610"/>
                  <a:ext cx="74308" cy="9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1671" extrusionOk="0">
                      <a:moveTo>
                        <a:pt x="661" y="0"/>
                      </a:moveTo>
                      <a:cubicBezTo>
                        <a:pt x="491" y="0"/>
                        <a:pt x="491" y="250"/>
                        <a:pt x="661" y="250"/>
                      </a:cubicBezTo>
                      <a:cubicBezTo>
                        <a:pt x="951" y="270"/>
                        <a:pt x="951" y="690"/>
                        <a:pt x="661" y="710"/>
                      </a:cubicBezTo>
                      <a:cubicBezTo>
                        <a:pt x="651" y="710"/>
                        <a:pt x="642" y="709"/>
                        <a:pt x="632" y="709"/>
                      </a:cubicBezTo>
                      <a:cubicBezTo>
                        <a:pt x="1" y="709"/>
                        <a:pt x="1" y="1670"/>
                        <a:pt x="632" y="1670"/>
                      </a:cubicBezTo>
                      <a:cubicBezTo>
                        <a:pt x="642" y="1670"/>
                        <a:pt x="651" y="1670"/>
                        <a:pt x="661" y="1670"/>
                      </a:cubicBezTo>
                      <a:lnTo>
                        <a:pt x="661" y="1660"/>
                      </a:lnTo>
                      <a:cubicBezTo>
                        <a:pt x="791" y="1630"/>
                        <a:pt x="791" y="1450"/>
                        <a:pt x="661" y="1420"/>
                      </a:cubicBezTo>
                      <a:cubicBezTo>
                        <a:pt x="351" y="1420"/>
                        <a:pt x="351" y="950"/>
                        <a:pt x="661" y="950"/>
                      </a:cubicBezTo>
                      <a:cubicBezTo>
                        <a:pt x="1261" y="920"/>
                        <a:pt x="1261" y="30"/>
                        <a:pt x="66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3" name="Google Shape;263;p38"/>
            <p:cNvGrpSpPr/>
            <p:nvPr/>
          </p:nvGrpSpPr>
          <p:grpSpPr>
            <a:xfrm>
              <a:off x="7885439" y="2303448"/>
              <a:ext cx="545340" cy="543140"/>
              <a:chOff x="7885439" y="2303448"/>
              <a:chExt cx="545340" cy="543140"/>
            </a:xfrm>
          </p:grpSpPr>
          <p:sp>
            <p:nvSpPr>
              <p:cNvPr id="264" name="Google Shape;264;p38"/>
              <p:cNvSpPr/>
              <p:nvPr/>
            </p:nvSpPr>
            <p:spPr>
              <a:xfrm>
                <a:off x="7885439" y="2303448"/>
                <a:ext cx="545340" cy="543140"/>
              </a:xfrm>
              <a:custGeom>
                <a:avLst/>
                <a:gdLst/>
                <a:ahLst/>
                <a:cxnLst/>
                <a:rect l="l" t="t" r="r" b="b"/>
                <a:pathLst>
                  <a:path w="6679" h="6669" extrusionOk="0">
                    <a:moveTo>
                      <a:pt x="4669" y="730"/>
                    </a:moveTo>
                    <a:cubicBezTo>
                      <a:pt x="6109" y="1460"/>
                      <a:pt x="6679" y="3220"/>
                      <a:pt x="5949" y="4659"/>
                    </a:cubicBezTo>
                    <a:cubicBezTo>
                      <a:pt x="5209" y="6099"/>
                      <a:pt x="3450" y="6669"/>
                      <a:pt x="2010" y="5939"/>
                    </a:cubicBezTo>
                    <a:cubicBezTo>
                      <a:pt x="570" y="5209"/>
                      <a:pt x="1" y="3450"/>
                      <a:pt x="740" y="2010"/>
                    </a:cubicBezTo>
                    <a:cubicBezTo>
                      <a:pt x="1470" y="570"/>
                      <a:pt x="3230" y="0"/>
                      <a:pt x="4669" y="7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5" name="Google Shape;265;p38"/>
              <p:cNvGrpSpPr/>
              <p:nvPr/>
            </p:nvGrpSpPr>
            <p:grpSpPr>
              <a:xfrm>
                <a:off x="8038634" y="2480942"/>
                <a:ext cx="238950" cy="188153"/>
                <a:chOff x="8600501" y="2477730"/>
                <a:chExt cx="238950" cy="188153"/>
              </a:xfrm>
            </p:grpSpPr>
            <p:sp>
              <p:nvSpPr>
                <p:cNvPr id="266" name="Google Shape;266;p38"/>
                <p:cNvSpPr/>
                <p:nvPr/>
              </p:nvSpPr>
              <p:spPr>
                <a:xfrm>
                  <a:off x="8600501" y="2477730"/>
                  <a:ext cx="238950" cy="114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0" h="1951" extrusionOk="0">
                      <a:moveTo>
                        <a:pt x="1130" y="1"/>
                      </a:moveTo>
                      <a:cubicBezTo>
                        <a:pt x="870" y="1"/>
                        <a:pt x="610" y="101"/>
                        <a:pt x="410" y="301"/>
                      </a:cubicBezTo>
                      <a:cubicBezTo>
                        <a:pt x="51" y="661"/>
                        <a:pt x="1" y="1230"/>
                        <a:pt x="310" y="1640"/>
                      </a:cubicBezTo>
                      <a:lnTo>
                        <a:pt x="590" y="1200"/>
                      </a:lnTo>
                      <a:cubicBezTo>
                        <a:pt x="605" y="1170"/>
                        <a:pt x="635" y="1155"/>
                        <a:pt x="667" y="1155"/>
                      </a:cubicBezTo>
                      <a:cubicBezTo>
                        <a:pt x="698" y="1155"/>
                        <a:pt x="730" y="1170"/>
                        <a:pt x="750" y="1200"/>
                      </a:cubicBezTo>
                      <a:lnTo>
                        <a:pt x="950" y="1540"/>
                      </a:lnTo>
                      <a:lnTo>
                        <a:pt x="1390" y="820"/>
                      </a:lnTo>
                      <a:cubicBezTo>
                        <a:pt x="1410" y="790"/>
                        <a:pt x="1443" y="775"/>
                        <a:pt x="1474" y="775"/>
                      </a:cubicBezTo>
                      <a:cubicBezTo>
                        <a:pt x="1505" y="775"/>
                        <a:pt x="1535" y="790"/>
                        <a:pt x="1550" y="820"/>
                      </a:cubicBezTo>
                      <a:lnTo>
                        <a:pt x="2240" y="1950"/>
                      </a:lnTo>
                      <a:lnTo>
                        <a:pt x="2520" y="1490"/>
                      </a:lnTo>
                      <a:cubicBezTo>
                        <a:pt x="2540" y="1460"/>
                        <a:pt x="2570" y="1450"/>
                        <a:pt x="2610" y="1450"/>
                      </a:cubicBezTo>
                      <a:cubicBezTo>
                        <a:pt x="2640" y="1450"/>
                        <a:pt x="2670" y="1460"/>
                        <a:pt x="2690" y="1490"/>
                      </a:cubicBezTo>
                      <a:lnTo>
                        <a:pt x="2770" y="1630"/>
                      </a:lnTo>
                      <a:lnTo>
                        <a:pt x="3270" y="800"/>
                      </a:lnTo>
                      <a:cubicBezTo>
                        <a:pt x="3290" y="770"/>
                        <a:pt x="3322" y="755"/>
                        <a:pt x="3353" y="755"/>
                      </a:cubicBezTo>
                      <a:cubicBezTo>
                        <a:pt x="3385" y="755"/>
                        <a:pt x="3415" y="770"/>
                        <a:pt x="3430" y="800"/>
                      </a:cubicBezTo>
                      <a:lnTo>
                        <a:pt x="3860" y="1490"/>
                      </a:lnTo>
                      <a:cubicBezTo>
                        <a:pt x="4050" y="1090"/>
                        <a:pt x="3980" y="621"/>
                        <a:pt x="3670" y="301"/>
                      </a:cubicBezTo>
                      <a:cubicBezTo>
                        <a:pt x="3465" y="101"/>
                        <a:pt x="3202" y="1"/>
                        <a:pt x="2941" y="1"/>
                      </a:cubicBezTo>
                      <a:cubicBezTo>
                        <a:pt x="2680" y="1"/>
                        <a:pt x="2420" y="101"/>
                        <a:pt x="2220" y="301"/>
                      </a:cubicBezTo>
                      <a:lnTo>
                        <a:pt x="2040" y="491"/>
                      </a:lnTo>
                      <a:lnTo>
                        <a:pt x="1850" y="301"/>
                      </a:lnTo>
                      <a:cubicBezTo>
                        <a:pt x="1650" y="101"/>
                        <a:pt x="1390" y="1"/>
                        <a:pt x="113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38"/>
                <p:cNvSpPr/>
                <p:nvPr/>
              </p:nvSpPr>
              <p:spPr>
                <a:xfrm>
                  <a:off x="8627051" y="2539012"/>
                  <a:ext cx="194700" cy="126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0" h="2153" extrusionOk="0">
                      <a:moveTo>
                        <a:pt x="2910" y="0"/>
                      </a:moveTo>
                      <a:lnTo>
                        <a:pt x="2400" y="820"/>
                      </a:lnTo>
                      <a:cubicBezTo>
                        <a:pt x="2380" y="855"/>
                        <a:pt x="2347" y="873"/>
                        <a:pt x="2316" y="873"/>
                      </a:cubicBezTo>
                      <a:cubicBezTo>
                        <a:pt x="2285" y="873"/>
                        <a:pt x="2255" y="855"/>
                        <a:pt x="2240" y="820"/>
                      </a:cubicBezTo>
                      <a:lnTo>
                        <a:pt x="2160" y="690"/>
                      </a:lnTo>
                      <a:lnTo>
                        <a:pt x="1880" y="1150"/>
                      </a:lnTo>
                      <a:cubicBezTo>
                        <a:pt x="1860" y="1170"/>
                        <a:pt x="1830" y="1190"/>
                        <a:pt x="1790" y="1190"/>
                      </a:cubicBezTo>
                      <a:cubicBezTo>
                        <a:pt x="1760" y="1190"/>
                        <a:pt x="1730" y="1180"/>
                        <a:pt x="1710" y="1150"/>
                      </a:cubicBezTo>
                      <a:lnTo>
                        <a:pt x="1020" y="20"/>
                      </a:lnTo>
                      <a:lnTo>
                        <a:pt x="590" y="740"/>
                      </a:lnTo>
                      <a:cubicBezTo>
                        <a:pt x="570" y="760"/>
                        <a:pt x="540" y="780"/>
                        <a:pt x="500" y="780"/>
                      </a:cubicBezTo>
                      <a:cubicBezTo>
                        <a:pt x="470" y="780"/>
                        <a:pt x="440" y="760"/>
                        <a:pt x="420" y="740"/>
                      </a:cubicBezTo>
                      <a:lnTo>
                        <a:pt x="220" y="400"/>
                      </a:lnTo>
                      <a:lnTo>
                        <a:pt x="0" y="750"/>
                      </a:lnTo>
                      <a:lnTo>
                        <a:pt x="140" y="900"/>
                      </a:lnTo>
                      <a:lnTo>
                        <a:pt x="1260" y="2010"/>
                      </a:lnTo>
                      <a:cubicBezTo>
                        <a:pt x="1350" y="2105"/>
                        <a:pt x="1470" y="2152"/>
                        <a:pt x="1590" y="2152"/>
                      </a:cubicBezTo>
                      <a:cubicBezTo>
                        <a:pt x="1710" y="2152"/>
                        <a:pt x="1830" y="2105"/>
                        <a:pt x="1920" y="2010"/>
                      </a:cubicBezTo>
                      <a:lnTo>
                        <a:pt x="3040" y="900"/>
                      </a:lnTo>
                      <a:lnTo>
                        <a:pt x="3220" y="720"/>
                      </a:lnTo>
                      <a:cubicBezTo>
                        <a:pt x="3250" y="690"/>
                        <a:pt x="3270" y="660"/>
                        <a:pt x="3300" y="630"/>
                      </a:cubicBezTo>
                      <a:lnTo>
                        <a:pt x="291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8" name="Google Shape;268;p38"/>
            <p:cNvGrpSpPr/>
            <p:nvPr/>
          </p:nvGrpSpPr>
          <p:grpSpPr>
            <a:xfrm>
              <a:off x="7783377" y="2839177"/>
              <a:ext cx="545422" cy="543221"/>
              <a:chOff x="7783377" y="2839177"/>
              <a:chExt cx="545422" cy="543221"/>
            </a:xfrm>
          </p:grpSpPr>
          <p:sp>
            <p:nvSpPr>
              <p:cNvPr id="269" name="Google Shape;269;p38"/>
              <p:cNvSpPr/>
              <p:nvPr/>
            </p:nvSpPr>
            <p:spPr>
              <a:xfrm>
                <a:off x="7783377" y="2839177"/>
                <a:ext cx="545422" cy="543221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6670" extrusionOk="0">
                    <a:moveTo>
                      <a:pt x="5869" y="1870"/>
                    </a:moveTo>
                    <a:cubicBezTo>
                      <a:pt x="6679" y="3270"/>
                      <a:pt x="6209" y="5060"/>
                      <a:pt x="4810" y="5859"/>
                    </a:cubicBezTo>
                    <a:cubicBezTo>
                      <a:pt x="3410" y="6669"/>
                      <a:pt x="1620" y="6199"/>
                      <a:pt x="811" y="4800"/>
                    </a:cubicBezTo>
                    <a:cubicBezTo>
                      <a:pt x="1" y="3400"/>
                      <a:pt x="481" y="1620"/>
                      <a:pt x="1880" y="811"/>
                    </a:cubicBezTo>
                    <a:cubicBezTo>
                      <a:pt x="3270" y="1"/>
                      <a:pt x="5060" y="471"/>
                      <a:pt x="5869" y="187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0" name="Google Shape;270;p38"/>
              <p:cNvGrpSpPr/>
              <p:nvPr/>
            </p:nvGrpSpPr>
            <p:grpSpPr>
              <a:xfrm>
                <a:off x="7913070" y="3036690"/>
                <a:ext cx="286035" cy="148195"/>
                <a:chOff x="7920684" y="3037298"/>
                <a:chExt cx="286035" cy="148195"/>
              </a:xfrm>
            </p:grpSpPr>
            <p:sp>
              <p:nvSpPr>
                <p:cNvPr id="271" name="Google Shape;271;p38"/>
                <p:cNvSpPr/>
                <p:nvPr/>
              </p:nvSpPr>
              <p:spPr>
                <a:xfrm>
                  <a:off x="7920684" y="3037298"/>
                  <a:ext cx="286035" cy="108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0" h="1846" extrusionOk="0">
                      <a:moveTo>
                        <a:pt x="2431" y="1"/>
                      </a:moveTo>
                      <a:cubicBezTo>
                        <a:pt x="2420" y="1"/>
                        <a:pt x="2410" y="3"/>
                        <a:pt x="2400" y="8"/>
                      </a:cubicBezTo>
                      <a:lnTo>
                        <a:pt x="91" y="828"/>
                      </a:lnTo>
                      <a:cubicBezTo>
                        <a:pt x="1" y="858"/>
                        <a:pt x="1" y="988"/>
                        <a:pt x="91" y="1018"/>
                      </a:cubicBezTo>
                      <a:lnTo>
                        <a:pt x="2400" y="1838"/>
                      </a:lnTo>
                      <a:cubicBezTo>
                        <a:pt x="2410" y="1843"/>
                        <a:pt x="2420" y="1845"/>
                        <a:pt x="2431" y="1845"/>
                      </a:cubicBezTo>
                      <a:cubicBezTo>
                        <a:pt x="2443" y="1845"/>
                        <a:pt x="2455" y="1843"/>
                        <a:pt x="2470" y="1838"/>
                      </a:cubicBezTo>
                      <a:lnTo>
                        <a:pt x="4769" y="1018"/>
                      </a:lnTo>
                      <a:cubicBezTo>
                        <a:pt x="4859" y="988"/>
                        <a:pt x="4859" y="858"/>
                        <a:pt x="4769" y="828"/>
                      </a:cubicBezTo>
                      <a:lnTo>
                        <a:pt x="2470" y="8"/>
                      </a:lnTo>
                      <a:cubicBezTo>
                        <a:pt x="2455" y="3"/>
                        <a:pt x="2443" y="1"/>
                        <a:pt x="243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38"/>
                <p:cNvSpPr/>
                <p:nvPr/>
              </p:nvSpPr>
              <p:spPr>
                <a:xfrm>
                  <a:off x="7984835" y="3130758"/>
                  <a:ext cx="157731" cy="54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0" h="930" extrusionOk="0">
                      <a:moveTo>
                        <a:pt x="10" y="0"/>
                      </a:moveTo>
                      <a:lnTo>
                        <a:pt x="10" y="510"/>
                      </a:lnTo>
                      <a:cubicBezTo>
                        <a:pt x="0" y="740"/>
                        <a:pt x="190" y="930"/>
                        <a:pt x="420" y="930"/>
                      </a:cubicBezTo>
                      <a:lnTo>
                        <a:pt x="2260" y="930"/>
                      </a:lnTo>
                      <a:cubicBezTo>
                        <a:pt x="2490" y="930"/>
                        <a:pt x="2680" y="740"/>
                        <a:pt x="2680" y="510"/>
                      </a:cubicBezTo>
                      <a:lnTo>
                        <a:pt x="2680" y="0"/>
                      </a:lnTo>
                      <a:lnTo>
                        <a:pt x="1370" y="460"/>
                      </a:lnTo>
                      <a:cubicBezTo>
                        <a:pt x="1360" y="465"/>
                        <a:pt x="1350" y="467"/>
                        <a:pt x="1340" y="467"/>
                      </a:cubicBezTo>
                      <a:cubicBezTo>
                        <a:pt x="1330" y="467"/>
                        <a:pt x="1320" y="465"/>
                        <a:pt x="1310" y="460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3" name="Google Shape;273;p38"/>
            <p:cNvGrpSpPr/>
            <p:nvPr/>
          </p:nvGrpSpPr>
          <p:grpSpPr>
            <a:xfrm>
              <a:off x="6549155" y="838623"/>
              <a:ext cx="518396" cy="517160"/>
              <a:chOff x="6549155" y="838623"/>
              <a:chExt cx="518396" cy="517160"/>
            </a:xfrm>
          </p:grpSpPr>
          <p:sp>
            <p:nvSpPr>
              <p:cNvPr id="274" name="Google Shape;274;p38"/>
              <p:cNvSpPr/>
              <p:nvPr/>
            </p:nvSpPr>
            <p:spPr>
              <a:xfrm>
                <a:off x="6549155" y="838623"/>
                <a:ext cx="518396" cy="517160"/>
              </a:xfrm>
              <a:custGeom>
                <a:avLst/>
                <a:gdLst/>
                <a:ahLst/>
                <a:cxnLst/>
                <a:rect l="l" t="t" r="r" b="b"/>
                <a:pathLst>
                  <a:path w="6349" h="6350" extrusionOk="0">
                    <a:moveTo>
                      <a:pt x="3720" y="301"/>
                    </a:moveTo>
                    <a:cubicBezTo>
                      <a:pt x="5299" y="601"/>
                      <a:pt x="6349" y="2130"/>
                      <a:pt x="6049" y="3720"/>
                    </a:cubicBezTo>
                    <a:cubicBezTo>
                      <a:pt x="5749" y="5300"/>
                      <a:pt x="4219" y="6349"/>
                      <a:pt x="2630" y="6049"/>
                    </a:cubicBezTo>
                    <a:cubicBezTo>
                      <a:pt x="1040" y="5749"/>
                      <a:pt x="1" y="4220"/>
                      <a:pt x="300" y="2630"/>
                    </a:cubicBezTo>
                    <a:cubicBezTo>
                      <a:pt x="600" y="1041"/>
                      <a:pt x="2130" y="1"/>
                      <a:pt x="3720" y="3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5" name="Google Shape;275;p38"/>
              <p:cNvGrpSpPr/>
              <p:nvPr/>
            </p:nvGrpSpPr>
            <p:grpSpPr>
              <a:xfrm>
                <a:off x="6662148" y="1013750"/>
                <a:ext cx="292409" cy="166906"/>
                <a:chOff x="6657741" y="531789"/>
                <a:chExt cx="292409" cy="166906"/>
              </a:xfrm>
            </p:grpSpPr>
            <p:sp>
              <p:nvSpPr>
                <p:cNvPr id="276" name="Google Shape;276;p38"/>
                <p:cNvSpPr/>
                <p:nvPr/>
              </p:nvSpPr>
              <p:spPr>
                <a:xfrm>
                  <a:off x="6657741" y="616472"/>
                  <a:ext cx="95163" cy="82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1" h="1271" extrusionOk="0">
                      <a:moveTo>
                        <a:pt x="740" y="1"/>
                      </a:moveTo>
                      <a:lnTo>
                        <a:pt x="1" y="1271"/>
                      </a:lnTo>
                      <a:lnTo>
                        <a:pt x="1470" y="1271"/>
                      </a:lnTo>
                      <a:lnTo>
                        <a:pt x="74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38"/>
                <p:cNvSpPr/>
                <p:nvPr/>
              </p:nvSpPr>
              <p:spPr>
                <a:xfrm>
                  <a:off x="6658388" y="531789"/>
                  <a:ext cx="82224" cy="70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090" extrusionOk="0">
                      <a:moveTo>
                        <a:pt x="730" y="0"/>
                      </a:moveTo>
                      <a:cubicBezTo>
                        <a:pt x="241" y="0"/>
                        <a:pt x="1" y="590"/>
                        <a:pt x="340" y="930"/>
                      </a:cubicBezTo>
                      <a:cubicBezTo>
                        <a:pt x="454" y="1040"/>
                        <a:pt x="591" y="1089"/>
                        <a:pt x="725" y="1089"/>
                      </a:cubicBezTo>
                      <a:cubicBezTo>
                        <a:pt x="1005" y="1089"/>
                        <a:pt x="1270" y="875"/>
                        <a:pt x="1270" y="550"/>
                      </a:cubicBezTo>
                      <a:cubicBezTo>
                        <a:pt x="1270" y="250"/>
                        <a:pt x="1030" y="0"/>
                        <a:pt x="73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38"/>
                <p:cNvSpPr/>
                <p:nvPr/>
              </p:nvSpPr>
              <p:spPr>
                <a:xfrm>
                  <a:off x="6855635" y="616472"/>
                  <a:ext cx="94516" cy="82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" h="1271" extrusionOk="0">
                      <a:moveTo>
                        <a:pt x="1" y="1"/>
                      </a:moveTo>
                      <a:lnTo>
                        <a:pt x="731" y="1271"/>
                      </a:lnTo>
                      <a:lnTo>
                        <a:pt x="146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38"/>
                <p:cNvSpPr/>
                <p:nvPr/>
              </p:nvSpPr>
              <p:spPr>
                <a:xfrm>
                  <a:off x="6855635" y="531789"/>
                  <a:ext cx="82224" cy="70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090" extrusionOk="0">
                      <a:moveTo>
                        <a:pt x="731" y="0"/>
                      </a:moveTo>
                      <a:cubicBezTo>
                        <a:pt x="241" y="0"/>
                        <a:pt x="1" y="590"/>
                        <a:pt x="341" y="930"/>
                      </a:cubicBezTo>
                      <a:cubicBezTo>
                        <a:pt x="454" y="1040"/>
                        <a:pt x="591" y="1089"/>
                        <a:pt x="726" y="1089"/>
                      </a:cubicBezTo>
                      <a:cubicBezTo>
                        <a:pt x="1005" y="1089"/>
                        <a:pt x="1271" y="875"/>
                        <a:pt x="1271" y="550"/>
                      </a:cubicBezTo>
                      <a:cubicBezTo>
                        <a:pt x="1271" y="250"/>
                        <a:pt x="1031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38"/>
                <p:cNvSpPr/>
                <p:nvPr/>
              </p:nvSpPr>
              <p:spPr>
                <a:xfrm>
                  <a:off x="6772246" y="584190"/>
                  <a:ext cx="64046" cy="15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" h="240" extrusionOk="0">
                      <a:moveTo>
                        <a:pt x="0" y="0"/>
                      </a:moveTo>
                      <a:lnTo>
                        <a:pt x="0" y="240"/>
                      </a:lnTo>
                      <a:lnTo>
                        <a:pt x="990" y="240"/>
                      </a:lnTo>
                      <a:lnTo>
                        <a:pt x="99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38"/>
                <p:cNvSpPr/>
                <p:nvPr/>
              </p:nvSpPr>
              <p:spPr>
                <a:xfrm>
                  <a:off x="6772246" y="619059"/>
                  <a:ext cx="64046" cy="14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" h="231" extrusionOk="0">
                      <a:moveTo>
                        <a:pt x="0" y="1"/>
                      </a:moveTo>
                      <a:lnTo>
                        <a:pt x="0" y="231"/>
                      </a:lnTo>
                      <a:lnTo>
                        <a:pt x="990" y="231"/>
                      </a:lnTo>
                      <a:lnTo>
                        <a:pt x="99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2" name="Google Shape;282;p38"/>
            <p:cNvGrpSpPr/>
            <p:nvPr/>
          </p:nvGrpSpPr>
          <p:grpSpPr>
            <a:xfrm>
              <a:off x="4971269" y="2609591"/>
              <a:ext cx="480020" cy="478067"/>
              <a:chOff x="4971269" y="2609591"/>
              <a:chExt cx="480020" cy="478067"/>
            </a:xfrm>
          </p:grpSpPr>
          <p:sp>
            <p:nvSpPr>
              <p:cNvPr id="283" name="Google Shape;283;p38"/>
              <p:cNvSpPr/>
              <p:nvPr/>
            </p:nvSpPr>
            <p:spPr>
              <a:xfrm>
                <a:off x="4971269" y="2609591"/>
                <a:ext cx="480020" cy="478067"/>
              </a:xfrm>
              <a:custGeom>
                <a:avLst/>
                <a:gdLst/>
                <a:ahLst/>
                <a:cxnLst/>
                <a:rect l="l" t="t" r="r" b="b"/>
                <a:pathLst>
                  <a:path w="5879" h="5870" extrusionOk="0">
                    <a:moveTo>
                      <a:pt x="2960" y="11"/>
                    </a:moveTo>
                    <a:cubicBezTo>
                      <a:pt x="4579" y="21"/>
                      <a:pt x="5879" y="1340"/>
                      <a:pt x="5859" y="2950"/>
                    </a:cubicBezTo>
                    <a:cubicBezTo>
                      <a:pt x="5849" y="4569"/>
                      <a:pt x="4529" y="5869"/>
                      <a:pt x="2920" y="5859"/>
                    </a:cubicBezTo>
                    <a:cubicBezTo>
                      <a:pt x="1300" y="5839"/>
                      <a:pt x="0" y="4519"/>
                      <a:pt x="20" y="2910"/>
                    </a:cubicBezTo>
                    <a:cubicBezTo>
                      <a:pt x="30" y="1290"/>
                      <a:pt x="1350" y="1"/>
                      <a:pt x="2960" y="1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8"/>
              <p:cNvSpPr/>
              <p:nvPr/>
            </p:nvSpPr>
            <p:spPr>
              <a:xfrm>
                <a:off x="5127307" y="2739671"/>
                <a:ext cx="167944" cy="217906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3620" extrusionOk="0">
                    <a:moveTo>
                      <a:pt x="2520" y="241"/>
                    </a:moveTo>
                    <a:lnTo>
                      <a:pt x="2420" y="1200"/>
                    </a:lnTo>
                    <a:cubicBezTo>
                      <a:pt x="1759" y="1161"/>
                      <a:pt x="1494" y="744"/>
                      <a:pt x="894" y="744"/>
                    </a:cubicBezTo>
                    <a:cubicBezTo>
                      <a:pt x="732" y="744"/>
                      <a:pt x="546" y="774"/>
                      <a:pt x="320" y="851"/>
                    </a:cubicBezTo>
                    <a:lnTo>
                      <a:pt x="261" y="241"/>
                    </a:lnTo>
                    <a:close/>
                    <a:moveTo>
                      <a:pt x="1390" y="1540"/>
                    </a:moveTo>
                    <a:cubicBezTo>
                      <a:pt x="1390" y="1540"/>
                      <a:pt x="1850" y="2220"/>
                      <a:pt x="1850" y="2470"/>
                    </a:cubicBezTo>
                    <a:cubicBezTo>
                      <a:pt x="1850" y="2780"/>
                      <a:pt x="1620" y="2935"/>
                      <a:pt x="1390" y="2935"/>
                    </a:cubicBezTo>
                    <a:cubicBezTo>
                      <a:pt x="1160" y="2935"/>
                      <a:pt x="930" y="2780"/>
                      <a:pt x="930" y="2470"/>
                    </a:cubicBezTo>
                    <a:cubicBezTo>
                      <a:pt x="930" y="2220"/>
                      <a:pt x="1390" y="1540"/>
                      <a:pt x="1390" y="1540"/>
                    </a:cubicBezTo>
                    <a:close/>
                    <a:moveTo>
                      <a:pt x="131" y="1"/>
                    </a:moveTo>
                    <a:cubicBezTo>
                      <a:pt x="91" y="1"/>
                      <a:pt x="61" y="11"/>
                      <a:pt x="41" y="41"/>
                    </a:cubicBezTo>
                    <a:cubicBezTo>
                      <a:pt x="11" y="71"/>
                      <a:pt x="1" y="101"/>
                      <a:pt x="11" y="141"/>
                    </a:cubicBezTo>
                    <a:lnTo>
                      <a:pt x="360" y="3510"/>
                    </a:lnTo>
                    <a:cubicBezTo>
                      <a:pt x="370" y="3570"/>
                      <a:pt x="420" y="3620"/>
                      <a:pt x="480" y="3620"/>
                    </a:cubicBezTo>
                    <a:lnTo>
                      <a:pt x="2310" y="3620"/>
                    </a:lnTo>
                    <a:cubicBezTo>
                      <a:pt x="2370" y="3620"/>
                      <a:pt x="2420" y="3570"/>
                      <a:pt x="2430" y="3510"/>
                    </a:cubicBezTo>
                    <a:lnTo>
                      <a:pt x="2790" y="141"/>
                    </a:lnTo>
                    <a:cubicBezTo>
                      <a:pt x="2790" y="101"/>
                      <a:pt x="2770" y="61"/>
                      <a:pt x="2750" y="41"/>
                    </a:cubicBezTo>
                    <a:cubicBezTo>
                      <a:pt x="2720" y="11"/>
                      <a:pt x="2690" y="1"/>
                      <a:pt x="26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38"/>
            <p:cNvGrpSpPr/>
            <p:nvPr/>
          </p:nvGrpSpPr>
          <p:grpSpPr>
            <a:xfrm>
              <a:off x="6548339" y="3794253"/>
              <a:ext cx="511864" cy="510644"/>
              <a:chOff x="6548339" y="3794253"/>
              <a:chExt cx="511864" cy="510644"/>
            </a:xfrm>
          </p:grpSpPr>
          <p:sp>
            <p:nvSpPr>
              <p:cNvPr id="286" name="Google Shape;286;p38"/>
              <p:cNvSpPr/>
              <p:nvPr/>
            </p:nvSpPr>
            <p:spPr>
              <a:xfrm>
                <a:off x="6548339" y="3794253"/>
                <a:ext cx="511864" cy="510644"/>
              </a:xfrm>
              <a:custGeom>
                <a:avLst/>
                <a:gdLst/>
                <a:ahLst/>
                <a:cxnLst/>
                <a:rect l="l" t="t" r="r" b="b"/>
                <a:pathLst>
                  <a:path w="6269" h="6270" extrusionOk="0">
                    <a:moveTo>
                      <a:pt x="6019" y="2690"/>
                    </a:moveTo>
                    <a:cubicBezTo>
                      <a:pt x="6269" y="4290"/>
                      <a:pt x="5179" y="5780"/>
                      <a:pt x="3580" y="6029"/>
                    </a:cubicBezTo>
                    <a:cubicBezTo>
                      <a:pt x="1990" y="6269"/>
                      <a:pt x="490" y="5180"/>
                      <a:pt x="250" y="3580"/>
                    </a:cubicBezTo>
                    <a:cubicBezTo>
                      <a:pt x="1" y="1990"/>
                      <a:pt x="1090" y="491"/>
                      <a:pt x="2690" y="251"/>
                    </a:cubicBezTo>
                    <a:cubicBezTo>
                      <a:pt x="4279" y="1"/>
                      <a:pt x="5779" y="1091"/>
                      <a:pt x="6019" y="269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7" name="Google Shape;287;p38"/>
              <p:cNvGrpSpPr/>
              <p:nvPr/>
            </p:nvGrpSpPr>
            <p:grpSpPr>
              <a:xfrm>
                <a:off x="6673029" y="3918198"/>
                <a:ext cx="262483" cy="262754"/>
                <a:chOff x="6752827" y="4411557"/>
                <a:chExt cx="262483" cy="262754"/>
              </a:xfrm>
            </p:grpSpPr>
            <p:sp>
              <p:nvSpPr>
                <p:cNvPr id="288" name="Google Shape;288;p38"/>
                <p:cNvSpPr/>
                <p:nvPr/>
              </p:nvSpPr>
              <p:spPr>
                <a:xfrm>
                  <a:off x="6802851" y="4482210"/>
                  <a:ext cx="141899" cy="121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1" h="2065" extrusionOk="0">
                      <a:moveTo>
                        <a:pt x="1385" y="396"/>
                      </a:moveTo>
                      <a:cubicBezTo>
                        <a:pt x="1438" y="396"/>
                        <a:pt x="1490" y="431"/>
                        <a:pt x="1490" y="501"/>
                      </a:cubicBezTo>
                      <a:lnTo>
                        <a:pt x="1490" y="721"/>
                      </a:lnTo>
                      <a:cubicBezTo>
                        <a:pt x="1490" y="786"/>
                        <a:pt x="1438" y="818"/>
                        <a:pt x="1385" y="818"/>
                      </a:cubicBezTo>
                      <a:cubicBezTo>
                        <a:pt x="1333" y="818"/>
                        <a:pt x="1280" y="786"/>
                        <a:pt x="1280" y="721"/>
                      </a:cubicBezTo>
                      <a:lnTo>
                        <a:pt x="1280" y="501"/>
                      </a:lnTo>
                      <a:cubicBezTo>
                        <a:pt x="1280" y="431"/>
                        <a:pt x="1333" y="396"/>
                        <a:pt x="1385" y="396"/>
                      </a:cubicBezTo>
                      <a:close/>
                      <a:moveTo>
                        <a:pt x="1736" y="578"/>
                      </a:moveTo>
                      <a:cubicBezTo>
                        <a:pt x="1761" y="578"/>
                        <a:pt x="1787" y="587"/>
                        <a:pt x="1810" y="611"/>
                      </a:cubicBezTo>
                      <a:cubicBezTo>
                        <a:pt x="1860" y="661"/>
                        <a:pt x="1900" y="731"/>
                        <a:pt x="1930" y="801"/>
                      </a:cubicBezTo>
                      <a:cubicBezTo>
                        <a:pt x="2000" y="950"/>
                        <a:pt x="2000" y="1120"/>
                        <a:pt x="1930" y="1270"/>
                      </a:cubicBezTo>
                      <a:lnTo>
                        <a:pt x="1940" y="1270"/>
                      </a:lnTo>
                      <a:cubicBezTo>
                        <a:pt x="1880" y="1420"/>
                        <a:pt x="1760" y="1540"/>
                        <a:pt x="1620" y="1600"/>
                      </a:cubicBezTo>
                      <a:cubicBezTo>
                        <a:pt x="1540" y="1630"/>
                        <a:pt x="1460" y="1650"/>
                        <a:pt x="1380" y="1650"/>
                      </a:cubicBezTo>
                      <a:cubicBezTo>
                        <a:pt x="1300" y="1650"/>
                        <a:pt x="1220" y="1630"/>
                        <a:pt x="1140" y="1600"/>
                      </a:cubicBezTo>
                      <a:cubicBezTo>
                        <a:pt x="1071" y="1570"/>
                        <a:pt x="1011" y="1530"/>
                        <a:pt x="951" y="1470"/>
                      </a:cubicBezTo>
                      <a:cubicBezTo>
                        <a:pt x="901" y="1420"/>
                        <a:pt x="861" y="1350"/>
                        <a:pt x="831" y="1280"/>
                      </a:cubicBezTo>
                      <a:cubicBezTo>
                        <a:pt x="761" y="1130"/>
                        <a:pt x="761" y="960"/>
                        <a:pt x="831" y="811"/>
                      </a:cubicBezTo>
                      <a:cubicBezTo>
                        <a:pt x="861" y="741"/>
                        <a:pt x="901" y="671"/>
                        <a:pt x="951" y="621"/>
                      </a:cubicBezTo>
                      <a:cubicBezTo>
                        <a:pt x="974" y="597"/>
                        <a:pt x="1000" y="588"/>
                        <a:pt x="1025" y="588"/>
                      </a:cubicBezTo>
                      <a:cubicBezTo>
                        <a:pt x="1107" y="588"/>
                        <a:pt x="1177" y="694"/>
                        <a:pt x="1101" y="771"/>
                      </a:cubicBezTo>
                      <a:cubicBezTo>
                        <a:pt x="1071" y="801"/>
                        <a:pt x="1041" y="841"/>
                        <a:pt x="1021" y="890"/>
                      </a:cubicBezTo>
                      <a:cubicBezTo>
                        <a:pt x="1001" y="940"/>
                        <a:pt x="991" y="990"/>
                        <a:pt x="991" y="1040"/>
                      </a:cubicBezTo>
                      <a:cubicBezTo>
                        <a:pt x="991" y="1100"/>
                        <a:pt x="1001" y="1150"/>
                        <a:pt x="1021" y="1200"/>
                      </a:cubicBezTo>
                      <a:cubicBezTo>
                        <a:pt x="1041" y="1240"/>
                        <a:pt x="1071" y="1290"/>
                        <a:pt x="1101" y="1320"/>
                      </a:cubicBezTo>
                      <a:cubicBezTo>
                        <a:pt x="1180" y="1400"/>
                        <a:pt x="1283" y="1440"/>
                        <a:pt x="1386" y="1440"/>
                      </a:cubicBezTo>
                      <a:cubicBezTo>
                        <a:pt x="1438" y="1440"/>
                        <a:pt x="1490" y="1430"/>
                        <a:pt x="1540" y="1410"/>
                      </a:cubicBezTo>
                      <a:cubicBezTo>
                        <a:pt x="1630" y="1370"/>
                        <a:pt x="1700" y="1290"/>
                        <a:pt x="1750" y="1200"/>
                      </a:cubicBezTo>
                      <a:cubicBezTo>
                        <a:pt x="1770" y="1150"/>
                        <a:pt x="1780" y="1090"/>
                        <a:pt x="1780" y="1040"/>
                      </a:cubicBezTo>
                      <a:cubicBezTo>
                        <a:pt x="1780" y="980"/>
                        <a:pt x="1760" y="930"/>
                        <a:pt x="1740" y="880"/>
                      </a:cubicBezTo>
                      <a:cubicBezTo>
                        <a:pt x="1720" y="831"/>
                        <a:pt x="1690" y="791"/>
                        <a:pt x="1660" y="761"/>
                      </a:cubicBezTo>
                      <a:cubicBezTo>
                        <a:pt x="1584" y="684"/>
                        <a:pt x="1654" y="578"/>
                        <a:pt x="1736" y="578"/>
                      </a:cubicBezTo>
                      <a:close/>
                      <a:moveTo>
                        <a:pt x="1380" y="1"/>
                      </a:moveTo>
                      <a:cubicBezTo>
                        <a:pt x="461" y="1"/>
                        <a:pt x="1" y="1110"/>
                        <a:pt x="651" y="1760"/>
                      </a:cubicBezTo>
                      <a:cubicBezTo>
                        <a:pt x="861" y="1970"/>
                        <a:pt x="1119" y="2065"/>
                        <a:pt x="1372" y="2065"/>
                      </a:cubicBezTo>
                      <a:cubicBezTo>
                        <a:pt x="1902" y="2065"/>
                        <a:pt x="2410" y="1653"/>
                        <a:pt x="2410" y="1030"/>
                      </a:cubicBezTo>
                      <a:cubicBezTo>
                        <a:pt x="2410" y="471"/>
                        <a:pt x="1950" y="1"/>
                        <a:pt x="138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38"/>
                <p:cNvSpPr/>
                <p:nvPr/>
              </p:nvSpPr>
              <p:spPr>
                <a:xfrm>
                  <a:off x="6862292" y="4411557"/>
                  <a:ext cx="43612" cy="5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" h="980" extrusionOk="0">
                      <a:moveTo>
                        <a:pt x="370" y="0"/>
                      </a:moveTo>
                      <a:lnTo>
                        <a:pt x="1" y="980"/>
                      </a:lnTo>
                      <a:cubicBezTo>
                        <a:pt x="121" y="940"/>
                        <a:pt x="250" y="920"/>
                        <a:pt x="370" y="920"/>
                      </a:cubicBezTo>
                      <a:cubicBezTo>
                        <a:pt x="500" y="920"/>
                        <a:pt x="620" y="940"/>
                        <a:pt x="740" y="980"/>
                      </a:cubicBezTo>
                      <a:lnTo>
                        <a:pt x="37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38"/>
                <p:cNvSpPr/>
                <p:nvPr/>
              </p:nvSpPr>
              <p:spPr>
                <a:xfrm>
                  <a:off x="6791669" y="4450390"/>
                  <a:ext cx="55383" cy="55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41" extrusionOk="0">
                      <a:moveTo>
                        <a:pt x="1" y="1"/>
                      </a:moveTo>
                      <a:lnTo>
                        <a:pt x="421" y="941"/>
                      </a:lnTo>
                      <a:cubicBezTo>
                        <a:pt x="481" y="841"/>
                        <a:pt x="561" y="741"/>
                        <a:pt x="651" y="651"/>
                      </a:cubicBezTo>
                      <a:cubicBezTo>
                        <a:pt x="731" y="561"/>
                        <a:pt x="831" y="481"/>
                        <a:pt x="941" y="43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38"/>
                <p:cNvSpPr/>
                <p:nvPr/>
              </p:nvSpPr>
              <p:spPr>
                <a:xfrm>
                  <a:off x="6752827" y="4521691"/>
                  <a:ext cx="57148" cy="43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" h="731" extrusionOk="0">
                      <a:moveTo>
                        <a:pt x="971" y="1"/>
                      </a:moveTo>
                      <a:lnTo>
                        <a:pt x="1" y="370"/>
                      </a:lnTo>
                      <a:lnTo>
                        <a:pt x="971" y="730"/>
                      </a:lnTo>
                      <a:cubicBezTo>
                        <a:pt x="941" y="610"/>
                        <a:pt x="921" y="490"/>
                        <a:pt x="921" y="370"/>
                      </a:cubicBezTo>
                      <a:cubicBezTo>
                        <a:pt x="921" y="240"/>
                        <a:pt x="941" y="121"/>
                        <a:pt x="97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38"/>
                <p:cNvSpPr/>
                <p:nvPr/>
              </p:nvSpPr>
              <p:spPr>
                <a:xfrm>
                  <a:off x="6791669" y="4580028"/>
                  <a:ext cx="55383" cy="56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51" extrusionOk="0">
                      <a:moveTo>
                        <a:pt x="421" y="0"/>
                      </a:moveTo>
                      <a:lnTo>
                        <a:pt x="1" y="950"/>
                      </a:lnTo>
                      <a:lnTo>
                        <a:pt x="941" y="520"/>
                      </a:lnTo>
                      <a:cubicBezTo>
                        <a:pt x="831" y="460"/>
                        <a:pt x="731" y="390"/>
                        <a:pt x="651" y="300"/>
                      </a:cubicBezTo>
                      <a:cubicBezTo>
                        <a:pt x="561" y="210"/>
                        <a:pt x="481" y="110"/>
                        <a:pt x="42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38"/>
                <p:cNvSpPr/>
                <p:nvPr/>
              </p:nvSpPr>
              <p:spPr>
                <a:xfrm>
                  <a:off x="6862292" y="4617152"/>
                  <a:ext cx="43612" cy="57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" h="970" extrusionOk="0">
                      <a:moveTo>
                        <a:pt x="1" y="0"/>
                      </a:moveTo>
                      <a:lnTo>
                        <a:pt x="370" y="970"/>
                      </a:lnTo>
                      <a:lnTo>
                        <a:pt x="740" y="0"/>
                      </a:lnTo>
                      <a:lnTo>
                        <a:pt x="740" y="0"/>
                      </a:lnTo>
                      <a:cubicBezTo>
                        <a:pt x="620" y="40"/>
                        <a:pt x="500" y="50"/>
                        <a:pt x="370" y="50"/>
                      </a:cubicBezTo>
                      <a:cubicBezTo>
                        <a:pt x="250" y="50"/>
                        <a:pt x="121" y="4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38"/>
                <p:cNvSpPr/>
                <p:nvPr/>
              </p:nvSpPr>
              <p:spPr>
                <a:xfrm>
                  <a:off x="6921144" y="4580028"/>
                  <a:ext cx="55971" cy="56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1" h="951" extrusionOk="0">
                      <a:moveTo>
                        <a:pt x="520" y="0"/>
                      </a:moveTo>
                      <a:cubicBezTo>
                        <a:pt x="460" y="110"/>
                        <a:pt x="380" y="210"/>
                        <a:pt x="300" y="300"/>
                      </a:cubicBezTo>
                      <a:cubicBezTo>
                        <a:pt x="210" y="390"/>
                        <a:pt x="110" y="460"/>
                        <a:pt x="0" y="520"/>
                      </a:cubicBezTo>
                      <a:lnTo>
                        <a:pt x="950" y="950"/>
                      </a:lnTo>
                      <a:lnTo>
                        <a:pt x="52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38"/>
                <p:cNvSpPr/>
                <p:nvPr/>
              </p:nvSpPr>
              <p:spPr>
                <a:xfrm>
                  <a:off x="6958221" y="4521691"/>
                  <a:ext cx="57089" cy="43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731" extrusionOk="0">
                      <a:moveTo>
                        <a:pt x="0" y="1"/>
                      </a:moveTo>
                      <a:cubicBezTo>
                        <a:pt x="30" y="121"/>
                        <a:pt x="50" y="240"/>
                        <a:pt x="50" y="370"/>
                      </a:cubicBezTo>
                      <a:cubicBezTo>
                        <a:pt x="50" y="490"/>
                        <a:pt x="30" y="610"/>
                        <a:pt x="0" y="730"/>
                      </a:cubicBezTo>
                      <a:lnTo>
                        <a:pt x="970" y="37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38"/>
                <p:cNvSpPr/>
                <p:nvPr/>
              </p:nvSpPr>
              <p:spPr>
                <a:xfrm>
                  <a:off x="6921144" y="4450390"/>
                  <a:ext cx="55383" cy="56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951" extrusionOk="0">
                      <a:moveTo>
                        <a:pt x="940" y="1"/>
                      </a:moveTo>
                      <a:lnTo>
                        <a:pt x="0" y="431"/>
                      </a:lnTo>
                      <a:cubicBezTo>
                        <a:pt x="110" y="491"/>
                        <a:pt x="210" y="561"/>
                        <a:pt x="300" y="651"/>
                      </a:cubicBezTo>
                      <a:cubicBezTo>
                        <a:pt x="380" y="741"/>
                        <a:pt x="460" y="841"/>
                        <a:pt x="520" y="951"/>
                      </a:cubicBezTo>
                      <a:lnTo>
                        <a:pt x="94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7" name="Google Shape;297;p38"/>
            <p:cNvGrpSpPr/>
            <p:nvPr/>
          </p:nvGrpSpPr>
          <p:grpSpPr>
            <a:xfrm>
              <a:off x="6031657" y="3761758"/>
              <a:ext cx="477571" cy="475543"/>
              <a:chOff x="6031657" y="3761758"/>
              <a:chExt cx="477571" cy="475543"/>
            </a:xfrm>
          </p:grpSpPr>
          <p:sp>
            <p:nvSpPr>
              <p:cNvPr id="298" name="Google Shape;298;p38"/>
              <p:cNvSpPr/>
              <p:nvPr/>
            </p:nvSpPr>
            <p:spPr>
              <a:xfrm>
                <a:off x="6031657" y="3761758"/>
                <a:ext cx="477571" cy="475543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5839" extrusionOk="0">
                    <a:moveTo>
                      <a:pt x="5849" y="2919"/>
                    </a:moveTo>
                    <a:cubicBezTo>
                      <a:pt x="5849" y="4529"/>
                      <a:pt x="4539" y="5839"/>
                      <a:pt x="2929" y="5839"/>
                    </a:cubicBezTo>
                    <a:cubicBezTo>
                      <a:pt x="1310" y="5839"/>
                      <a:pt x="0" y="4529"/>
                      <a:pt x="0" y="2919"/>
                    </a:cubicBezTo>
                    <a:cubicBezTo>
                      <a:pt x="0" y="1300"/>
                      <a:pt x="1310" y="0"/>
                      <a:pt x="2929" y="0"/>
                    </a:cubicBezTo>
                    <a:cubicBezTo>
                      <a:pt x="4539" y="0"/>
                      <a:pt x="5849" y="1300"/>
                      <a:pt x="5849" y="29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9" name="Google Shape;299;p38"/>
              <p:cNvGrpSpPr/>
              <p:nvPr/>
            </p:nvGrpSpPr>
            <p:grpSpPr>
              <a:xfrm>
                <a:off x="6147730" y="3888157"/>
                <a:ext cx="245425" cy="222743"/>
                <a:chOff x="5694107" y="4255745"/>
                <a:chExt cx="245425" cy="222743"/>
              </a:xfrm>
            </p:grpSpPr>
            <p:sp>
              <p:nvSpPr>
                <p:cNvPr id="300" name="Google Shape;300;p38"/>
                <p:cNvSpPr/>
                <p:nvPr/>
              </p:nvSpPr>
              <p:spPr>
                <a:xfrm>
                  <a:off x="5709409" y="4374774"/>
                  <a:ext cx="57737" cy="103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1760" extrusionOk="0">
                      <a:moveTo>
                        <a:pt x="801" y="0"/>
                      </a:moveTo>
                      <a:lnTo>
                        <a:pt x="1" y="800"/>
                      </a:lnTo>
                      <a:lnTo>
                        <a:pt x="1" y="1760"/>
                      </a:lnTo>
                      <a:lnTo>
                        <a:pt x="981" y="1760"/>
                      </a:lnTo>
                      <a:lnTo>
                        <a:pt x="981" y="180"/>
                      </a:lnTo>
                      <a:lnTo>
                        <a:pt x="80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38"/>
                <p:cNvSpPr/>
                <p:nvPr/>
              </p:nvSpPr>
              <p:spPr>
                <a:xfrm>
                  <a:off x="5776502" y="4392451"/>
                  <a:ext cx="58325" cy="86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1460" extrusionOk="0">
                      <a:moveTo>
                        <a:pt x="990" y="0"/>
                      </a:moveTo>
                      <a:lnTo>
                        <a:pt x="470" y="510"/>
                      </a:lnTo>
                      <a:lnTo>
                        <a:pt x="1" y="40"/>
                      </a:lnTo>
                      <a:lnTo>
                        <a:pt x="1" y="1460"/>
                      </a:lnTo>
                      <a:lnTo>
                        <a:pt x="990" y="1460"/>
                      </a:lnTo>
                      <a:lnTo>
                        <a:pt x="99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38"/>
                <p:cNvSpPr/>
                <p:nvPr/>
              </p:nvSpPr>
              <p:spPr>
                <a:xfrm>
                  <a:off x="5844183" y="4325276"/>
                  <a:ext cx="57737" cy="153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2600" extrusionOk="0">
                      <a:moveTo>
                        <a:pt x="980" y="0"/>
                      </a:moveTo>
                      <a:lnTo>
                        <a:pt x="0" y="980"/>
                      </a:lnTo>
                      <a:lnTo>
                        <a:pt x="0" y="2600"/>
                      </a:lnTo>
                      <a:lnTo>
                        <a:pt x="980" y="2600"/>
                      </a:lnTo>
                      <a:lnTo>
                        <a:pt x="98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38"/>
                <p:cNvSpPr/>
                <p:nvPr/>
              </p:nvSpPr>
              <p:spPr>
                <a:xfrm>
                  <a:off x="5694107" y="4255745"/>
                  <a:ext cx="245425" cy="149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0" h="2531" extrusionOk="0">
                      <a:moveTo>
                        <a:pt x="4170" y="1"/>
                      </a:moveTo>
                      <a:lnTo>
                        <a:pt x="3270" y="241"/>
                      </a:lnTo>
                      <a:lnTo>
                        <a:pt x="3490" y="451"/>
                      </a:lnTo>
                      <a:lnTo>
                        <a:pt x="1870" y="2070"/>
                      </a:lnTo>
                      <a:lnTo>
                        <a:pt x="1061" y="1250"/>
                      </a:lnTo>
                      <a:lnTo>
                        <a:pt x="1" y="2320"/>
                      </a:lnTo>
                      <a:lnTo>
                        <a:pt x="211" y="2530"/>
                      </a:lnTo>
                      <a:lnTo>
                        <a:pt x="1061" y="1680"/>
                      </a:lnTo>
                      <a:lnTo>
                        <a:pt x="1870" y="2490"/>
                      </a:lnTo>
                      <a:lnTo>
                        <a:pt x="3700" y="661"/>
                      </a:lnTo>
                      <a:lnTo>
                        <a:pt x="3930" y="891"/>
                      </a:lnTo>
                      <a:lnTo>
                        <a:pt x="417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4" name="Google Shape;304;p38"/>
            <p:cNvGrpSpPr/>
            <p:nvPr/>
          </p:nvGrpSpPr>
          <p:grpSpPr>
            <a:xfrm>
              <a:off x="5171230" y="3117629"/>
              <a:ext cx="480102" cy="478882"/>
              <a:chOff x="5171230" y="3117629"/>
              <a:chExt cx="480102" cy="478882"/>
            </a:xfrm>
          </p:grpSpPr>
          <p:sp>
            <p:nvSpPr>
              <p:cNvPr id="305" name="Google Shape;305;p38"/>
              <p:cNvSpPr/>
              <p:nvPr/>
            </p:nvSpPr>
            <p:spPr>
              <a:xfrm>
                <a:off x="5171230" y="3117629"/>
                <a:ext cx="480102" cy="478882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880" extrusionOk="0">
                    <a:moveTo>
                      <a:pt x="2970" y="21"/>
                    </a:moveTo>
                    <a:cubicBezTo>
                      <a:pt x="4580" y="31"/>
                      <a:pt x="5879" y="1351"/>
                      <a:pt x="5869" y="2970"/>
                    </a:cubicBezTo>
                    <a:cubicBezTo>
                      <a:pt x="5849" y="4580"/>
                      <a:pt x="4530" y="5880"/>
                      <a:pt x="2910" y="5860"/>
                    </a:cubicBezTo>
                    <a:cubicBezTo>
                      <a:pt x="1300" y="5850"/>
                      <a:pt x="1" y="4530"/>
                      <a:pt x="21" y="2910"/>
                    </a:cubicBezTo>
                    <a:cubicBezTo>
                      <a:pt x="31" y="1301"/>
                      <a:pt x="1350" y="1"/>
                      <a:pt x="2970" y="2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8"/>
              <p:cNvSpPr/>
              <p:nvPr/>
            </p:nvSpPr>
            <p:spPr>
              <a:xfrm>
                <a:off x="5285449" y="3229782"/>
                <a:ext cx="251664" cy="254575"/>
              </a:xfrm>
              <a:custGeom>
                <a:avLst/>
                <a:gdLst/>
                <a:ahLst/>
                <a:cxnLst/>
                <a:rect l="l" t="t" r="r" b="b"/>
                <a:pathLst>
                  <a:path w="3890" h="3935" extrusionOk="0">
                    <a:moveTo>
                      <a:pt x="1100" y="765"/>
                    </a:moveTo>
                    <a:lnTo>
                      <a:pt x="1870" y="1205"/>
                    </a:lnTo>
                    <a:lnTo>
                      <a:pt x="1870" y="2095"/>
                    </a:lnTo>
                    <a:lnTo>
                      <a:pt x="1100" y="1655"/>
                    </a:lnTo>
                    <a:lnTo>
                      <a:pt x="1100" y="765"/>
                    </a:lnTo>
                    <a:close/>
                    <a:moveTo>
                      <a:pt x="2810" y="765"/>
                    </a:moveTo>
                    <a:lnTo>
                      <a:pt x="2810" y="1655"/>
                    </a:lnTo>
                    <a:lnTo>
                      <a:pt x="2040" y="2095"/>
                    </a:lnTo>
                    <a:lnTo>
                      <a:pt x="2040" y="1215"/>
                    </a:lnTo>
                    <a:lnTo>
                      <a:pt x="2810" y="765"/>
                    </a:lnTo>
                    <a:close/>
                    <a:moveTo>
                      <a:pt x="161" y="2375"/>
                    </a:moveTo>
                    <a:lnTo>
                      <a:pt x="930" y="2825"/>
                    </a:lnTo>
                    <a:lnTo>
                      <a:pt x="930" y="3715"/>
                    </a:lnTo>
                    <a:lnTo>
                      <a:pt x="161" y="3265"/>
                    </a:lnTo>
                    <a:lnTo>
                      <a:pt x="161" y="2375"/>
                    </a:lnTo>
                    <a:close/>
                    <a:moveTo>
                      <a:pt x="1870" y="2375"/>
                    </a:moveTo>
                    <a:lnTo>
                      <a:pt x="1870" y="3265"/>
                    </a:lnTo>
                    <a:lnTo>
                      <a:pt x="1100" y="3715"/>
                    </a:lnTo>
                    <a:lnTo>
                      <a:pt x="1100" y="2825"/>
                    </a:lnTo>
                    <a:lnTo>
                      <a:pt x="1870" y="2375"/>
                    </a:lnTo>
                    <a:close/>
                    <a:moveTo>
                      <a:pt x="2040" y="2375"/>
                    </a:moveTo>
                    <a:lnTo>
                      <a:pt x="2810" y="2825"/>
                    </a:lnTo>
                    <a:lnTo>
                      <a:pt x="2810" y="3715"/>
                    </a:lnTo>
                    <a:lnTo>
                      <a:pt x="2040" y="3265"/>
                    </a:lnTo>
                    <a:lnTo>
                      <a:pt x="2040" y="2375"/>
                    </a:lnTo>
                    <a:close/>
                    <a:moveTo>
                      <a:pt x="3740" y="2375"/>
                    </a:moveTo>
                    <a:lnTo>
                      <a:pt x="3740" y="3265"/>
                    </a:lnTo>
                    <a:lnTo>
                      <a:pt x="2970" y="3715"/>
                    </a:lnTo>
                    <a:lnTo>
                      <a:pt x="2970" y="2825"/>
                    </a:lnTo>
                    <a:lnTo>
                      <a:pt x="3740" y="2375"/>
                    </a:lnTo>
                    <a:close/>
                    <a:moveTo>
                      <a:pt x="1955" y="1"/>
                    </a:moveTo>
                    <a:cubicBezTo>
                      <a:pt x="1940" y="1"/>
                      <a:pt x="1925" y="6"/>
                      <a:pt x="1910" y="16"/>
                    </a:cubicBezTo>
                    <a:lnTo>
                      <a:pt x="980" y="545"/>
                    </a:lnTo>
                    <a:cubicBezTo>
                      <a:pt x="960" y="565"/>
                      <a:pt x="940" y="595"/>
                      <a:pt x="940" y="625"/>
                    </a:cubicBezTo>
                    <a:lnTo>
                      <a:pt x="940" y="1645"/>
                    </a:lnTo>
                    <a:lnTo>
                      <a:pt x="41" y="2165"/>
                    </a:lnTo>
                    <a:cubicBezTo>
                      <a:pt x="21" y="2185"/>
                      <a:pt x="1" y="2205"/>
                      <a:pt x="1" y="2235"/>
                    </a:cubicBezTo>
                    <a:lnTo>
                      <a:pt x="1" y="3315"/>
                    </a:lnTo>
                    <a:cubicBezTo>
                      <a:pt x="1" y="3345"/>
                      <a:pt x="21" y="3375"/>
                      <a:pt x="41" y="3385"/>
                    </a:cubicBezTo>
                    <a:lnTo>
                      <a:pt x="970" y="3925"/>
                    </a:lnTo>
                    <a:cubicBezTo>
                      <a:pt x="990" y="3925"/>
                      <a:pt x="1000" y="3935"/>
                      <a:pt x="1010" y="3935"/>
                    </a:cubicBezTo>
                    <a:cubicBezTo>
                      <a:pt x="1020" y="3935"/>
                      <a:pt x="1040" y="3925"/>
                      <a:pt x="1050" y="3925"/>
                    </a:cubicBezTo>
                    <a:lnTo>
                      <a:pt x="1940" y="3405"/>
                    </a:lnTo>
                    <a:lnTo>
                      <a:pt x="2840" y="3925"/>
                    </a:lnTo>
                    <a:cubicBezTo>
                      <a:pt x="2850" y="3925"/>
                      <a:pt x="2860" y="3935"/>
                      <a:pt x="2880" y="3935"/>
                    </a:cubicBezTo>
                    <a:cubicBezTo>
                      <a:pt x="2890" y="3935"/>
                      <a:pt x="2900" y="3925"/>
                      <a:pt x="2910" y="3925"/>
                    </a:cubicBezTo>
                    <a:lnTo>
                      <a:pt x="3840" y="3385"/>
                    </a:lnTo>
                    <a:cubicBezTo>
                      <a:pt x="3870" y="3375"/>
                      <a:pt x="3890" y="3345"/>
                      <a:pt x="3890" y="3315"/>
                    </a:cubicBezTo>
                    <a:lnTo>
                      <a:pt x="3890" y="2235"/>
                    </a:lnTo>
                    <a:cubicBezTo>
                      <a:pt x="3890" y="2215"/>
                      <a:pt x="3880" y="2185"/>
                      <a:pt x="3860" y="2165"/>
                    </a:cubicBezTo>
                    <a:lnTo>
                      <a:pt x="2970" y="1655"/>
                    </a:lnTo>
                    <a:lnTo>
                      <a:pt x="2970" y="625"/>
                    </a:lnTo>
                    <a:cubicBezTo>
                      <a:pt x="2970" y="595"/>
                      <a:pt x="2950" y="565"/>
                      <a:pt x="2930" y="545"/>
                    </a:cubicBezTo>
                    <a:lnTo>
                      <a:pt x="2000" y="16"/>
                    </a:lnTo>
                    <a:cubicBezTo>
                      <a:pt x="1985" y="6"/>
                      <a:pt x="1970" y="1"/>
                      <a:pt x="19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" name="Google Shape;307;p38"/>
            <p:cNvGrpSpPr/>
            <p:nvPr/>
          </p:nvGrpSpPr>
          <p:grpSpPr>
            <a:xfrm>
              <a:off x="5541839" y="3519873"/>
              <a:ext cx="477653" cy="476439"/>
              <a:chOff x="5541839" y="3519873"/>
              <a:chExt cx="477653" cy="476439"/>
            </a:xfrm>
          </p:grpSpPr>
          <p:sp>
            <p:nvSpPr>
              <p:cNvPr id="308" name="Google Shape;308;p38"/>
              <p:cNvSpPr/>
              <p:nvPr/>
            </p:nvSpPr>
            <p:spPr>
              <a:xfrm>
                <a:off x="5541839" y="3519873"/>
                <a:ext cx="477653" cy="476439"/>
              </a:xfrm>
              <a:custGeom>
                <a:avLst/>
                <a:gdLst/>
                <a:ahLst/>
                <a:cxnLst/>
                <a:rect l="l" t="t" r="r" b="b"/>
                <a:pathLst>
                  <a:path w="5850" h="5850" extrusionOk="0">
                    <a:moveTo>
                      <a:pt x="5849" y="2930"/>
                    </a:moveTo>
                    <a:cubicBezTo>
                      <a:pt x="5849" y="4540"/>
                      <a:pt x="4539" y="5849"/>
                      <a:pt x="2920" y="5849"/>
                    </a:cubicBezTo>
                    <a:cubicBezTo>
                      <a:pt x="1310" y="5849"/>
                      <a:pt x="1" y="4540"/>
                      <a:pt x="1" y="2930"/>
                    </a:cubicBezTo>
                    <a:cubicBezTo>
                      <a:pt x="1" y="1310"/>
                      <a:pt x="1310" y="1"/>
                      <a:pt x="2920" y="1"/>
                    </a:cubicBezTo>
                    <a:cubicBezTo>
                      <a:pt x="4539" y="1"/>
                      <a:pt x="5849" y="1310"/>
                      <a:pt x="5849" y="293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9" name="Google Shape;309;p38"/>
              <p:cNvGrpSpPr/>
              <p:nvPr/>
            </p:nvGrpSpPr>
            <p:grpSpPr>
              <a:xfrm>
                <a:off x="5680926" y="3651893"/>
                <a:ext cx="199479" cy="212400"/>
                <a:chOff x="5143867" y="3975537"/>
                <a:chExt cx="199479" cy="212400"/>
              </a:xfrm>
            </p:grpSpPr>
            <p:sp>
              <p:nvSpPr>
                <p:cNvPr id="310" name="Google Shape;310;p38"/>
                <p:cNvSpPr/>
                <p:nvPr/>
              </p:nvSpPr>
              <p:spPr>
                <a:xfrm>
                  <a:off x="5219977" y="4065217"/>
                  <a:ext cx="58469" cy="1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241" extrusionOk="0">
                      <a:moveTo>
                        <a:pt x="1" y="0"/>
                      </a:moveTo>
                      <a:lnTo>
                        <a:pt x="1" y="240"/>
                      </a:lnTo>
                      <a:lnTo>
                        <a:pt x="990" y="240"/>
                      </a:lnTo>
                      <a:lnTo>
                        <a:pt x="99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38"/>
                <p:cNvSpPr/>
                <p:nvPr/>
              </p:nvSpPr>
              <p:spPr>
                <a:xfrm>
                  <a:off x="5219977" y="4097077"/>
                  <a:ext cx="58469" cy="13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1" h="230" extrusionOk="0">
                      <a:moveTo>
                        <a:pt x="1" y="0"/>
                      </a:moveTo>
                      <a:lnTo>
                        <a:pt x="1" y="230"/>
                      </a:lnTo>
                      <a:lnTo>
                        <a:pt x="990" y="230"/>
                      </a:lnTo>
                      <a:lnTo>
                        <a:pt x="99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38"/>
                <p:cNvSpPr/>
                <p:nvPr/>
              </p:nvSpPr>
              <p:spPr>
                <a:xfrm>
                  <a:off x="5143867" y="3975537"/>
                  <a:ext cx="199479" cy="21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1" h="3600" extrusionOk="0">
                      <a:moveTo>
                        <a:pt x="2870" y="820"/>
                      </a:moveTo>
                      <a:cubicBezTo>
                        <a:pt x="2871" y="821"/>
                        <a:pt x="2900" y="841"/>
                        <a:pt x="2940" y="890"/>
                      </a:cubicBezTo>
                      <a:cubicBezTo>
                        <a:pt x="2966" y="916"/>
                        <a:pt x="2990" y="942"/>
                        <a:pt x="3014" y="970"/>
                      </a:cubicBezTo>
                      <a:lnTo>
                        <a:pt x="3014" y="970"/>
                      </a:lnTo>
                      <a:cubicBezTo>
                        <a:pt x="2994" y="943"/>
                        <a:pt x="2973" y="917"/>
                        <a:pt x="2950" y="890"/>
                      </a:cubicBezTo>
                      <a:cubicBezTo>
                        <a:pt x="2930" y="860"/>
                        <a:pt x="2900" y="840"/>
                        <a:pt x="2870" y="820"/>
                      </a:cubicBezTo>
                      <a:close/>
                      <a:moveTo>
                        <a:pt x="1800" y="1"/>
                      </a:moveTo>
                      <a:cubicBezTo>
                        <a:pt x="1800" y="1"/>
                        <a:pt x="1760" y="1"/>
                        <a:pt x="1680" y="11"/>
                      </a:cubicBezTo>
                      <a:cubicBezTo>
                        <a:pt x="1570" y="21"/>
                        <a:pt x="1460" y="41"/>
                        <a:pt x="1361" y="71"/>
                      </a:cubicBezTo>
                      <a:cubicBezTo>
                        <a:pt x="721" y="241"/>
                        <a:pt x="231" y="740"/>
                        <a:pt x="61" y="1370"/>
                      </a:cubicBezTo>
                      <a:cubicBezTo>
                        <a:pt x="21" y="1510"/>
                        <a:pt x="1" y="1640"/>
                        <a:pt x="1" y="1780"/>
                      </a:cubicBezTo>
                      <a:lnTo>
                        <a:pt x="1" y="1880"/>
                      </a:lnTo>
                      <a:lnTo>
                        <a:pt x="1" y="1990"/>
                      </a:lnTo>
                      <a:cubicBezTo>
                        <a:pt x="61" y="2670"/>
                        <a:pt x="501" y="3250"/>
                        <a:pt x="1131" y="3490"/>
                      </a:cubicBezTo>
                      <a:cubicBezTo>
                        <a:pt x="1271" y="3540"/>
                        <a:pt x="1421" y="3570"/>
                        <a:pt x="1560" y="3590"/>
                      </a:cubicBezTo>
                      <a:cubicBezTo>
                        <a:pt x="1630" y="3590"/>
                        <a:pt x="1700" y="3600"/>
                        <a:pt x="1780" y="3600"/>
                      </a:cubicBezTo>
                      <a:cubicBezTo>
                        <a:pt x="1850" y="3590"/>
                        <a:pt x="1920" y="3590"/>
                        <a:pt x="1990" y="3570"/>
                      </a:cubicBezTo>
                      <a:cubicBezTo>
                        <a:pt x="2270" y="3530"/>
                        <a:pt x="2520" y="3420"/>
                        <a:pt x="2740" y="3250"/>
                      </a:cubicBezTo>
                      <a:cubicBezTo>
                        <a:pt x="2800" y="3210"/>
                        <a:pt x="2850" y="3170"/>
                        <a:pt x="2900" y="3120"/>
                      </a:cubicBezTo>
                      <a:cubicBezTo>
                        <a:pt x="2930" y="3080"/>
                        <a:pt x="2980" y="3030"/>
                        <a:pt x="3020" y="2980"/>
                      </a:cubicBezTo>
                      <a:cubicBezTo>
                        <a:pt x="3100" y="2890"/>
                        <a:pt x="3160" y="2780"/>
                        <a:pt x="3220" y="2670"/>
                      </a:cubicBezTo>
                      <a:cubicBezTo>
                        <a:pt x="3310" y="2470"/>
                        <a:pt x="3370" y="2250"/>
                        <a:pt x="3380" y="2020"/>
                      </a:cubicBezTo>
                      <a:cubicBezTo>
                        <a:pt x="3380" y="1840"/>
                        <a:pt x="3360" y="1650"/>
                        <a:pt x="3300" y="1480"/>
                      </a:cubicBezTo>
                      <a:cubicBezTo>
                        <a:pt x="3233" y="1287"/>
                        <a:pt x="3137" y="1115"/>
                        <a:pt x="3014" y="970"/>
                      </a:cubicBezTo>
                      <a:lnTo>
                        <a:pt x="3014" y="970"/>
                      </a:lnTo>
                      <a:cubicBezTo>
                        <a:pt x="3046" y="1014"/>
                        <a:pt x="3075" y="1060"/>
                        <a:pt x="3100" y="1110"/>
                      </a:cubicBezTo>
                      <a:cubicBezTo>
                        <a:pt x="3170" y="1230"/>
                        <a:pt x="3220" y="1360"/>
                        <a:pt x="3250" y="1490"/>
                      </a:cubicBezTo>
                      <a:cubicBezTo>
                        <a:pt x="3290" y="1660"/>
                        <a:pt x="3300" y="1840"/>
                        <a:pt x="3280" y="2010"/>
                      </a:cubicBezTo>
                      <a:cubicBezTo>
                        <a:pt x="3250" y="2220"/>
                        <a:pt x="3190" y="2410"/>
                        <a:pt x="3080" y="2590"/>
                      </a:cubicBezTo>
                      <a:cubicBezTo>
                        <a:pt x="3030" y="2680"/>
                        <a:pt x="2960" y="2770"/>
                        <a:pt x="2890" y="2850"/>
                      </a:cubicBezTo>
                      <a:cubicBezTo>
                        <a:pt x="2850" y="2890"/>
                        <a:pt x="2800" y="2930"/>
                        <a:pt x="2760" y="2970"/>
                      </a:cubicBezTo>
                      <a:cubicBezTo>
                        <a:pt x="2720" y="3000"/>
                        <a:pt x="2670" y="3030"/>
                        <a:pt x="2620" y="3060"/>
                      </a:cubicBezTo>
                      <a:cubicBezTo>
                        <a:pt x="2430" y="3190"/>
                        <a:pt x="2200" y="3270"/>
                        <a:pt x="1970" y="3280"/>
                      </a:cubicBezTo>
                      <a:cubicBezTo>
                        <a:pt x="1940" y="3285"/>
                        <a:pt x="1910" y="3287"/>
                        <a:pt x="1880" y="3287"/>
                      </a:cubicBezTo>
                      <a:cubicBezTo>
                        <a:pt x="1850" y="3287"/>
                        <a:pt x="1820" y="3285"/>
                        <a:pt x="1790" y="3280"/>
                      </a:cubicBezTo>
                      <a:cubicBezTo>
                        <a:pt x="1730" y="3280"/>
                        <a:pt x="1670" y="3270"/>
                        <a:pt x="1620" y="3260"/>
                      </a:cubicBezTo>
                      <a:cubicBezTo>
                        <a:pt x="1500" y="3240"/>
                        <a:pt x="1391" y="3210"/>
                        <a:pt x="1281" y="3160"/>
                      </a:cubicBezTo>
                      <a:cubicBezTo>
                        <a:pt x="1071" y="3060"/>
                        <a:pt x="891" y="2910"/>
                        <a:pt x="761" y="2720"/>
                      </a:cubicBezTo>
                      <a:cubicBezTo>
                        <a:pt x="631" y="2540"/>
                        <a:pt x="561" y="2340"/>
                        <a:pt x="531" y="2120"/>
                      </a:cubicBezTo>
                      <a:cubicBezTo>
                        <a:pt x="521" y="2070"/>
                        <a:pt x="521" y="2020"/>
                        <a:pt x="521" y="1970"/>
                      </a:cubicBezTo>
                      <a:cubicBezTo>
                        <a:pt x="521" y="1940"/>
                        <a:pt x="511" y="1920"/>
                        <a:pt x="521" y="1890"/>
                      </a:cubicBezTo>
                      <a:cubicBezTo>
                        <a:pt x="531" y="1870"/>
                        <a:pt x="531" y="1830"/>
                        <a:pt x="531" y="1810"/>
                      </a:cubicBezTo>
                      <a:cubicBezTo>
                        <a:pt x="541" y="1720"/>
                        <a:pt x="561" y="1630"/>
                        <a:pt x="591" y="1540"/>
                      </a:cubicBezTo>
                      <a:cubicBezTo>
                        <a:pt x="651" y="1370"/>
                        <a:pt x="751" y="1220"/>
                        <a:pt x="871" y="1100"/>
                      </a:cubicBezTo>
                      <a:cubicBezTo>
                        <a:pt x="971" y="1000"/>
                        <a:pt x="1081" y="910"/>
                        <a:pt x="1211" y="850"/>
                      </a:cubicBezTo>
                      <a:cubicBezTo>
                        <a:pt x="1311" y="800"/>
                        <a:pt x="1411" y="770"/>
                        <a:pt x="1520" y="750"/>
                      </a:cubicBezTo>
                      <a:cubicBezTo>
                        <a:pt x="1590" y="740"/>
                        <a:pt x="1660" y="730"/>
                        <a:pt x="1730" y="730"/>
                      </a:cubicBezTo>
                      <a:lnTo>
                        <a:pt x="1800" y="730"/>
                      </a:lnTo>
                      <a:lnTo>
                        <a:pt x="180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3" name="Google Shape;313;p38"/>
            <p:cNvGrpSpPr/>
            <p:nvPr/>
          </p:nvGrpSpPr>
          <p:grpSpPr>
            <a:xfrm>
              <a:off x="5535307" y="1152096"/>
              <a:ext cx="480102" cy="478882"/>
              <a:chOff x="5535307" y="1152096"/>
              <a:chExt cx="480102" cy="478882"/>
            </a:xfrm>
          </p:grpSpPr>
          <p:sp>
            <p:nvSpPr>
              <p:cNvPr id="314" name="Google Shape;314;p38"/>
              <p:cNvSpPr/>
              <p:nvPr/>
            </p:nvSpPr>
            <p:spPr>
              <a:xfrm>
                <a:off x="5535307" y="1152096"/>
                <a:ext cx="480102" cy="478882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880" extrusionOk="0">
                    <a:moveTo>
                      <a:pt x="2970" y="21"/>
                    </a:moveTo>
                    <a:cubicBezTo>
                      <a:pt x="4589" y="31"/>
                      <a:pt x="5879" y="1361"/>
                      <a:pt x="5859" y="2970"/>
                    </a:cubicBezTo>
                    <a:cubicBezTo>
                      <a:pt x="5849" y="4590"/>
                      <a:pt x="4519" y="5880"/>
                      <a:pt x="2910" y="5860"/>
                    </a:cubicBezTo>
                    <a:cubicBezTo>
                      <a:pt x="1290" y="5850"/>
                      <a:pt x="1" y="4520"/>
                      <a:pt x="21" y="2910"/>
                    </a:cubicBezTo>
                    <a:cubicBezTo>
                      <a:pt x="41" y="1291"/>
                      <a:pt x="1360" y="1"/>
                      <a:pt x="2970" y="2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5" name="Google Shape;315;p38"/>
              <p:cNvGrpSpPr/>
              <p:nvPr/>
            </p:nvGrpSpPr>
            <p:grpSpPr>
              <a:xfrm>
                <a:off x="5630938" y="1290087"/>
                <a:ext cx="288840" cy="202899"/>
                <a:chOff x="5165372" y="922884"/>
                <a:chExt cx="288840" cy="202899"/>
              </a:xfrm>
            </p:grpSpPr>
            <p:sp>
              <p:nvSpPr>
                <p:cNvPr id="316" name="Google Shape;316;p38"/>
                <p:cNvSpPr/>
                <p:nvPr/>
              </p:nvSpPr>
              <p:spPr>
                <a:xfrm>
                  <a:off x="5165372" y="990668"/>
                  <a:ext cx="89883" cy="135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1" h="2091" extrusionOk="0">
                      <a:moveTo>
                        <a:pt x="1170" y="1001"/>
                      </a:moveTo>
                      <a:lnTo>
                        <a:pt x="1170" y="1181"/>
                      </a:lnTo>
                      <a:lnTo>
                        <a:pt x="221" y="1181"/>
                      </a:lnTo>
                      <a:lnTo>
                        <a:pt x="221" y="1001"/>
                      </a:lnTo>
                      <a:close/>
                      <a:moveTo>
                        <a:pt x="1170" y="1341"/>
                      </a:moveTo>
                      <a:lnTo>
                        <a:pt x="1170" y="1531"/>
                      </a:lnTo>
                      <a:lnTo>
                        <a:pt x="221" y="1531"/>
                      </a:lnTo>
                      <a:lnTo>
                        <a:pt x="221" y="1341"/>
                      </a:lnTo>
                      <a:close/>
                      <a:moveTo>
                        <a:pt x="691" y="1"/>
                      </a:moveTo>
                      <a:lnTo>
                        <a:pt x="1" y="771"/>
                      </a:lnTo>
                      <a:lnTo>
                        <a:pt x="1" y="2090"/>
                      </a:lnTo>
                      <a:lnTo>
                        <a:pt x="1390" y="2090"/>
                      </a:lnTo>
                      <a:lnTo>
                        <a:pt x="1390" y="771"/>
                      </a:lnTo>
                      <a:lnTo>
                        <a:pt x="69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38"/>
                <p:cNvSpPr/>
                <p:nvPr/>
              </p:nvSpPr>
              <p:spPr>
                <a:xfrm>
                  <a:off x="5265530" y="922884"/>
                  <a:ext cx="89237" cy="202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3140" extrusionOk="0">
                      <a:moveTo>
                        <a:pt x="1170" y="1100"/>
                      </a:moveTo>
                      <a:lnTo>
                        <a:pt x="1170" y="1290"/>
                      </a:lnTo>
                      <a:lnTo>
                        <a:pt x="210" y="1290"/>
                      </a:lnTo>
                      <a:lnTo>
                        <a:pt x="210" y="1100"/>
                      </a:lnTo>
                      <a:close/>
                      <a:moveTo>
                        <a:pt x="1170" y="1450"/>
                      </a:moveTo>
                      <a:lnTo>
                        <a:pt x="1170" y="1630"/>
                      </a:lnTo>
                      <a:lnTo>
                        <a:pt x="210" y="1630"/>
                      </a:lnTo>
                      <a:lnTo>
                        <a:pt x="210" y="1450"/>
                      </a:lnTo>
                      <a:close/>
                      <a:moveTo>
                        <a:pt x="1170" y="2050"/>
                      </a:moveTo>
                      <a:lnTo>
                        <a:pt x="1170" y="2230"/>
                      </a:lnTo>
                      <a:lnTo>
                        <a:pt x="210" y="2230"/>
                      </a:lnTo>
                      <a:lnTo>
                        <a:pt x="210" y="2050"/>
                      </a:lnTo>
                      <a:close/>
                      <a:moveTo>
                        <a:pt x="1170" y="2390"/>
                      </a:moveTo>
                      <a:lnTo>
                        <a:pt x="1170" y="2580"/>
                      </a:lnTo>
                      <a:lnTo>
                        <a:pt x="210" y="2580"/>
                      </a:lnTo>
                      <a:lnTo>
                        <a:pt x="210" y="2390"/>
                      </a:lnTo>
                      <a:close/>
                      <a:moveTo>
                        <a:pt x="1380" y="0"/>
                      </a:moveTo>
                      <a:lnTo>
                        <a:pt x="0" y="970"/>
                      </a:lnTo>
                      <a:lnTo>
                        <a:pt x="0" y="3139"/>
                      </a:lnTo>
                      <a:lnTo>
                        <a:pt x="1380" y="3139"/>
                      </a:lnTo>
                      <a:lnTo>
                        <a:pt x="138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38"/>
                <p:cNvSpPr/>
                <p:nvPr/>
              </p:nvSpPr>
              <p:spPr>
                <a:xfrm>
                  <a:off x="5365687" y="990668"/>
                  <a:ext cx="88526" cy="135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2091" extrusionOk="0">
                      <a:moveTo>
                        <a:pt x="1160" y="1001"/>
                      </a:moveTo>
                      <a:lnTo>
                        <a:pt x="1170" y="1181"/>
                      </a:lnTo>
                      <a:lnTo>
                        <a:pt x="210" y="1181"/>
                      </a:lnTo>
                      <a:lnTo>
                        <a:pt x="210" y="1001"/>
                      </a:lnTo>
                      <a:close/>
                      <a:moveTo>
                        <a:pt x="1160" y="1341"/>
                      </a:moveTo>
                      <a:lnTo>
                        <a:pt x="1170" y="1531"/>
                      </a:lnTo>
                      <a:lnTo>
                        <a:pt x="210" y="1531"/>
                      </a:lnTo>
                      <a:lnTo>
                        <a:pt x="210" y="1341"/>
                      </a:lnTo>
                      <a:close/>
                      <a:moveTo>
                        <a:pt x="690" y="1"/>
                      </a:moveTo>
                      <a:lnTo>
                        <a:pt x="0" y="771"/>
                      </a:lnTo>
                      <a:lnTo>
                        <a:pt x="0" y="2090"/>
                      </a:lnTo>
                      <a:lnTo>
                        <a:pt x="1370" y="2090"/>
                      </a:lnTo>
                      <a:lnTo>
                        <a:pt x="1370" y="771"/>
                      </a:lnTo>
                      <a:lnTo>
                        <a:pt x="69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9" name="Google Shape;319;p38"/>
            <p:cNvGrpSpPr/>
            <p:nvPr/>
          </p:nvGrpSpPr>
          <p:grpSpPr>
            <a:xfrm>
              <a:off x="4937792" y="2031512"/>
              <a:ext cx="543707" cy="542326"/>
              <a:chOff x="4937792" y="2031512"/>
              <a:chExt cx="543707" cy="542326"/>
            </a:xfrm>
          </p:grpSpPr>
          <p:sp>
            <p:nvSpPr>
              <p:cNvPr id="320" name="Google Shape;320;p38"/>
              <p:cNvSpPr/>
              <p:nvPr/>
            </p:nvSpPr>
            <p:spPr>
              <a:xfrm>
                <a:off x="4937792" y="2031512"/>
                <a:ext cx="543707" cy="542326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6659" extrusionOk="0">
                    <a:moveTo>
                      <a:pt x="4529" y="660"/>
                    </a:moveTo>
                    <a:cubicBezTo>
                      <a:pt x="5999" y="1320"/>
                      <a:pt x="6659" y="3050"/>
                      <a:pt x="5999" y="4529"/>
                    </a:cubicBezTo>
                    <a:cubicBezTo>
                      <a:pt x="5339" y="5999"/>
                      <a:pt x="3609" y="6659"/>
                      <a:pt x="2140" y="5999"/>
                    </a:cubicBezTo>
                    <a:cubicBezTo>
                      <a:pt x="660" y="5339"/>
                      <a:pt x="0" y="3609"/>
                      <a:pt x="660" y="2130"/>
                    </a:cubicBezTo>
                    <a:cubicBezTo>
                      <a:pt x="1320" y="660"/>
                      <a:pt x="3050" y="0"/>
                      <a:pt x="4529" y="6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8"/>
              <p:cNvSpPr/>
              <p:nvPr/>
            </p:nvSpPr>
            <p:spPr>
              <a:xfrm>
                <a:off x="5084934" y="2231175"/>
                <a:ext cx="249424" cy="142999"/>
              </a:xfrm>
              <a:custGeom>
                <a:avLst/>
                <a:gdLst/>
                <a:ahLst/>
                <a:cxnLst/>
                <a:rect l="l" t="t" r="r" b="b"/>
                <a:pathLst>
                  <a:path w="3860" h="2213" extrusionOk="0">
                    <a:moveTo>
                      <a:pt x="1027" y="0"/>
                    </a:moveTo>
                    <a:cubicBezTo>
                      <a:pt x="890" y="0"/>
                      <a:pt x="756" y="28"/>
                      <a:pt x="631" y="83"/>
                    </a:cubicBezTo>
                    <a:cubicBezTo>
                      <a:pt x="511" y="133"/>
                      <a:pt x="401" y="213"/>
                      <a:pt x="301" y="303"/>
                    </a:cubicBezTo>
                    <a:cubicBezTo>
                      <a:pt x="111" y="493"/>
                      <a:pt x="1" y="753"/>
                      <a:pt x="1" y="1022"/>
                    </a:cubicBezTo>
                    <a:cubicBezTo>
                      <a:pt x="1" y="1162"/>
                      <a:pt x="31" y="1292"/>
                      <a:pt x="81" y="1422"/>
                    </a:cubicBezTo>
                    <a:cubicBezTo>
                      <a:pt x="141" y="1542"/>
                      <a:pt x="211" y="1652"/>
                      <a:pt x="301" y="1752"/>
                    </a:cubicBezTo>
                    <a:cubicBezTo>
                      <a:pt x="401" y="1842"/>
                      <a:pt x="511" y="1912"/>
                      <a:pt x="631" y="1962"/>
                    </a:cubicBezTo>
                    <a:cubicBezTo>
                      <a:pt x="760" y="2018"/>
                      <a:pt x="897" y="2047"/>
                      <a:pt x="1034" y="2047"/>
                    </a:cubicBezTo>
                    <a:cubicBezTo>
                      <a:pt x="1120" y="2047"/>
                      <a:pt x="1206" y="2035"/>
                      <a:pt x="1290" y="2012"/>
                    </a:cubicBezTo>
                    <a:lnTo>
                      <a:pt x="1340" y="2212"/>
                    </a:lnTo>
                    <a:lnTo>
                      <a:pt x="1820" y="1742"/>
                    </a:lnTo>
                    <a:lnTo>
                      <a:pt x="1170" y="1562"/>
                    </a:lnTo>
                    <a:lnTo>
                      <a:pt x="1220" y="1782"/>
                    </a:lnTo>
                    <a:cubicBezTo>
                      <a:pt x="1159" y="1798"/>
                      <a:pt x="1094" y="1806"/>
                      <a:pt x="1029" y="1806"/>
                    </a:cubicBezTo>
                    <a:cubicBezTo>
                      <a:pt x="925" y="1806"/>
                      <a:pt x="819" y="1785"/>
                      <a:pt x="721" y="1742"/>
                    </a:cubicBezTo>
                    <a:cubicBezTo>
                      <a:pt x="631" y="1702"/>
                      <a:pt x="551" y="1652"/>
                      <a:pt x="471" y="1572"/>
                    </a:cubicBezTo>
                    <a:cubicBezTo>
                      <a:pt x="171" y="1272"/>
                      <a:pt x="171" y="783"/>
                      <a:pt x="471" y="473"/>
                    </a:cubicBezTo>
                    <a:cubicBezTo>
                      <a:pt x="551" y="403"/>
                      <a:pt x="631" y="343"/>
                      <a:pt x="721" y="303"/>
                    </a:cubicBezTo>
                    <a:cubicBezTo>
                      <a:pt x="821" y="263"/>
                      <a:pt x="925" y="243"/>
                      <a:pt x="1029" y="243"/>
                    </a:cubicBezTo>
                    <a:cubicBezTo>
                      <a:pt x="1133" y="243"/>
                      <a:pt x="1235" y="263"/>
                      <a:pt x="1330" y="303"/>
                    </a:cubicBezTo>
                    <a:cubicBezTo>
                      <a:pt x="1430" y="343"/>
                      <a:pt x="1510" y="403"/>
                      <a:pt x="1580" y="473"/>
                    </a:cubicBezTo>
                    <a:cubicBezTo>
                      <a:pt x="1730" y="623"/>
                      <a:pt x="1810" y="823"/>
                      <a:pt x="1810" y="1022"/>
                    </a:cubicBezTo>
                    <a:cubicBezTo>
                      <a:pt x="1810" y="1292"/>
                      <a:pt x="1920" y="1552"/>
                      <a:pt x="2110" y="1752"/>
                    </a:cubicBezTo>
                    <a:cubicBezTo>
                      <a:pt x="2200" y="1842"/>
                      <a:pt x="2310" y="1912"/>
                      <a:pt x="2440" y="1962"/>
                    </a:cubicBezTo>
                    <a:cubicBezTo>
                      <a:pt x="2565" y="2017"/>
                      <a:pt x="2700" y="2045"/>
                      <a:pt x="2835" y="2045"/>
                    </a:cubicBezTo>
                    <a:cubicBezTo>
                      <a:pt x="2970" y="2045"/>
                      <a:pt x="3105" y="2017"/>
                      <a:pt x="3230" y="1962"/>
                    </a:cubicBezTo>
                    <a:cubicBezTo>
                      <a:pt x="3350" y="1912"/>
                      <a:pt x="3460" y="1842"/>
                      <a:pt x="3560" y="1752"/>
                    </a:cubicBezTo>
                    <a:cubicBezTo>
                      <a:pt x="3750" y="1562"/>
                      <a:pt x="3860" y="1292"/>
                      <a:pt x="3860" y="1022"/>
                    </a:cubicBezTo>
                    <a:cubicBezTo>
                      <a:pt x="3860" y="893"/>
                      <a:pt x="3830" y="753"/>
                      <a:pt x="3780" y="623"/>
                    </a:cubicBezTo>
                    <a:cubicBezTo>
                      <a:pt x="3615" y="233"/>
                      <a:pt x="3238" y="1"/>
                      <a:pt x="2840" y="1"/>
                    </a:cubicBezTo>
                    <a:cubicBezTo>
                      <a:pt x="2707" y="1"/>
                      <a:pt x="2571" y="27"/>
                      <a:pt x="2440" y="83"/>
                    </a:cubicBezTo>
                    <a:cubicBezTo>
                      <a:pt x="2310" y="100"/>
                      <a:pt x="2383" y="320"/>
                      <a:pt x="2483" y="320"/>
                    </a:cubicBezTo>
                    <a:cubicBezTo>
                      <a:pt x="2498" y="320"/>
                      <a:pt x="2514" y="315"/>
                      <a:pt x="2530" y="303"/>
                    </a:cubicBezTo>
                    <a:cubicBezTo>
                      <a:pt x="2625" y="263"/>
                      <a:pt x="2728" y="243"/>
                      <a:pt x="2831" y="243"/>
                    </a:cubicBezTo>
                    <a:cubicBezTo>
                      <a:pt x="2935" y="243"/>
                      <a:pt x="3040" y="263"/>
                      <a:pt x="3140" y="303"/>
                    </a:cubicBezTo>
                    <a:cubicBezTo>
                      <a:pt x="3650" y="523"/>
                      <a:pt x="3780" y="1182"/>
                      <a:pt x="3390" y="1572"/>
                    </a:cubicBezTo>
                    <a:cubicBezTo>
                      <a:pt x="3310" y="1652"/>
                      <a:pt x="3230" y="1702"/>
                      <a:pt x="3140" y="1742"/>
                    </a:cubicBezTo>
                    <a:cubicBezTo>
                      <a:pt x="3040" y="1782"/>
                      <a:pt x="2935" y="1802"/>
                      <a:pt x="2831" y="1802"/>
                    </a:cubicBezTo>
                    <a:cubicBezTo>
                      <a:pt x="2728" y="1802"/>
                      <a:pt x="2625" y="1782"/>
                      <a:pt x="2530" y="1742"/>
                    </a:cubicBezTo>
                    <a:cubicBezTo>
                      <a:pt x="2430" y="1702"/>
                      <a:pt x="2350" y="1652"/>
                      <a:pt x="2280" y="1572"/>
                    </a:cubicBezTo>
                    <a:cubicBezTo>
                      <a:pt x="2130" y="1432"/>
                      <a:pt x="2050" y="1232"/>
                      <a:pt x="2050" y="1022"/>
                    </a:cubicBezTo>
                    <a:cubicBezTo>
                      <a:pt x="2050" y="893"/>
                      <a:pt x="2020" y="753"/>
                      <a:pt x="1970" y="623"/>
                    </a:cubicBezTo>
                    <a:cubicBezTo>
                      <a:pt x="1870" y="383"/>
                      <a:pt x="1670" y="183"/>
                      <a:pt x="1430" y="83"/>
                    </a:cubicBezTo>
                    <a:cubicBezTo>
                      <a:pt x="1300" y="28"/>
                      <a:pt x="1163" y="0"/>
                      <a:pt x="10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" name="Google Shape;322;p38"/>
            <p:cNvGrpSpPr/>
            <p:nvPr/>
          </p:nvGrpSpPr>
          <p:grpSpPr>
            <a:xfrm>
              <a:off x="7522995" y="1329640"/>
              <a:ext cx="492349" cy="491017"/>
              <a:chOff x="7522995" y="1329640"/>
              <a:chExt cx="492349" cy="491017"/>
            </a:xfrm>
          </p:grpSpPr>
          <p:sp>
            <p:nvSpPr>
              <p:cNvPr id="323" name="Google Shape;323;p38"/>
              <p:cNvSpPr/>
              <p:nvPr/>
            </p:nvSpPr>
            <p:spPr>
              <a:xfrm>
                <a:off x="7522995" y="1329640"/>
                <a:ext cx="492349" cy="491017"/>
              </a:xfrm>
              <a:custGeom>
                <a:avLst/>
                <a:gdLst/>
                <a:ahLst/>
                <a:cxnLst/>
                <a:rect l="l" t="t" r="r" b="b"/>
                <a:pathLst>
                  <a:path w="6030" h="6029" extrusionOk="0">
                    <a:moveTo>
                      <a:pt x="5939" y="2840"/>
                    </a:moveTo>
                    <a:cubicBezTo>
                      <a:pt x="6029" y="4449"/>
                      <a:pt x="4799" y="5839"/>
                      <a:pt x="3190" y="5929"/>
                    </a:cubicBezTo>
                    <a:cubicBezTo>
                      <a:pt x="1580" y="6029"/>
                      <a:pt x="201" y="4799"/>
                      <a:pt x="101" y="3190"/>
                    </a:cubicBezTo>
                    <a:cubicBezTo>
                      <a:pt x="1" y="1580"/>
                      <a:pt x="1230" y="190"/>
                      <a:pt x="2840" y="100"/>
                    </a:cubicBezTo>
                    <a:cubicBezTo>
                      <a:pt x="4459" y="0"/>
                      <a:pt x="5839" y="1230"/>
                      <a:pt x="5939" y="28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8"/>
              <p:cNvSpPr/>
              <p:nvPr/>
            </p:nvSpPr>
            <p:spPr>
              <a:xfrm>
                <a:off x="7604527" y="1487326"/>
                <a:ext cx="329285" cy="175646"/>
              </a:xfrm>
              <a:custGeom>
                <a:avLst/>
                <a:gdLst/>
                <a:ahLst/>
                <a:cxnLst/>
                <a:rect l="l" t="t" r="r" b="b"/>
                <a:pathLst>
                  <a:path w="5090" h="2711" extrusionOk="0">
                    <a:moveTo>
                      <a:pt x="2470" y="371"/>
                    </a:moveTo>
                    <a:lnTo>
                      <a:pt x="2470" y="661"/>
                    </a:lnTo>
                    <a:cubicBezTo>
                      <a:pt x="2360" y="661"/>
                      <a:pt x="2240" y="681"/>
                      <a:pt x="2130" y="701"/>
                    </a:cubicBezTo>
                    <a:cubicBezTo>
                      <a:pt x="2190" y="551"/>
                      <a:pt x="2310" y="431"/>
                      <a:pt x="2470" y="371"/>
                    </a:cubicBezTo>
                    <a:close/>
                    <a:moveTo>
                      <a:pt x="2620" y="371"/>
                    </a:moveTo>
                    <a:cubicBezTo>
                      <a:pt x="2770" y="421"/>
                      <a:pt x="2890" y="551"/>
                      <a:pt x="2950" y="701"/>
                    </a:cubicBezTo>
                    <a:cubicBezTo>
                      <a:pt x="2840" y="681"/>
                      <a:pt x="2730" y="671"/>
                      <a:pt x="2620" y="671"/>
                    </a:cubicBezTo>
                    <a:lnTo>
                      <a:pt x="2620" y="661"/>
                    </a:lnTo>
                    <a:lnTo>
                      <a:pt x="2620" y="371"/>
                    </a:lnTo>
                    <a:close/>
                    <a:moveTo>
                      <a:pt x="2230" y="331"/>
                    </a:moveTo>
                    <a:lnTo>
                      <a:pt x="2230" y="331"/>
                    </a:lnTo>
                    <a:cubicBezTo>
                      <a:pt x="2110" y="661"/>
                      <a:pt x="1850" y="921"/>
                      <a:pt x="1520" y="1041"/>
                    </a:cubicBezTo>
                    <a:cubicBezTo>
                      <a:pt x="1630" y="701"/>
                      <a:pt x="1890" y="441"/>
                      <a:pt x="2230" y="331"/>
                    </a:cubicBezTo>
                    <a:close/>
                    <a:moveTo>
                      <a:pt x="2870" y="331"/>
                    </a:moveTo>
                    <a:lnTo>
                      <a:pt x="2870" y="331"/>
                    </a:lnTo>
                    <a:cubicBezTo>
                      <a:pt x="3210" y="441"/>
                      <a:pt x="3470" y="701"/>
                      <a:pt x="3580" y="1041"/>
                    </a:cubicBezTo>
                    <a:cubicBezTo>
                      <a:pt x="3460" y="911"/>
                      <a:pt x="3300" y="811"/>
                      <a:pt x="3140" y="761"/>
                    </a:cubicBezTo>
                    <a:lnTo>
                      <a:pt x="3150" y="761"/>
                    </a:lnTo>
                    <a:cubicBezTo>
                      <a:pt x="3090" y="601"/>
                      <a:pt x="3000" y="451"/>
                      <a:pt x="2870" y="331"/>
                    </a:cubicBezTo>
                    <a:close/>
                    <a:moveTo>
                      <a:pt x="1890" y="941"/>
                    </a:moveTo>
                    <a:lnTo>
                      <a:pt x="1890" y="941"/>
                    </a:lnTo>
                    <a:cubicBezTo>
                      <a:pt x="1870" y="1061"/>
                      <a:pt x="1850" y="1171"/>
                      <a:pt x="1850" y="1281"/>
                    </a:cubicBezTo>
                    <a:lnTo>
                      <a:pt x="1560" y="1281"/>
                    </a:lnTo>
                    <a:cubicBezTo>
                      <a:pt x="1610" y="1121"/>
                      <a:pt x="1740" y="1001"/>
                      <a:pt x="1890" y="941"/>
                    </a:cubicBezTo>
                    <a:close/>
                    <a:moveTo>
                      <a:pt x="2470" y="821"/>
                    </a:moveTo>
                    <a:lnTo>
                      <a:pt x="2470" y="1281"/>
                    </a:lnTo>
                    <a:lnTo>
                      <a:pt x="2000" y="1281"/>
                    </a:lnTo>
                    <a:cubicBezTo>
                      <a:pt x="2010" y="1141"/>
                      <a:pt x="2030" y="1011"/>
                      <a:pt x="2070" y="871"/>
                    </a:cubicBezTo>
                    <a:cubicBezTo>
                      <a:pt x="2200" y="841"/>
                      <a:pt x="2330" y="821"/>
                      <a:pt x="2470" y="821"/>
                    </a:cubicBezTo>
                    <a:close/>
                    <a:moveTo>
                      <a:pt x="2620" y="821"/>
                    </a:moveTo>
                    <a:cubicBezTo>
                      <a:pt x="2750" y="821"/>
                      <a:pt x="2890" y="841"/>
                      <a:pt x="3020" y="881"/>
                    </a:cubicBezTo>
                    <a:cubicBezTo>
                      <a:pt x="3060" y="1011"/>
                      <a:pt x="3080" y="1151"/>
                      <a:pt x="3090" y="1281"/>
                    </a:cubicBezTo>
                    <a:lnTo>
                      <a:pt x="2620" y="1281"/>
                    </a:lnTo>
                    <a:lnTo>
                      <a:pt x="2620" y="821"/>
                    </a:lnTo>
                    <a:close/>
                    <a:moveTo>
                      <a:pt x="3200" y="951"/>
                    </a:moveTo>
                    <a:cubicBezTo>
                      <a:pt x="3350" y="1011"/>
                      <a:pt x="3470" y="1131"/>
                      <a:pt x="3530" y="1281"/>
                    </a:cubicBezTo>
                    <a:lnTo>
                      <a:pt x="3240" y="1281"/>
                    </a:lnTo>
                    <a:cubicBezTo>
                      <a:pt x="3230" y="1171"/>
                      <a:pt x="3220" y="1061"/>
                      <a:pt x="3200" y="951"/>
                    </a:cubicBezTo>
                    <a:close/>
                    <a:moveTo>
                      <a:pt x="1850" y="1431"/>
                    </a:moveTo>
                    <a:cubicBezTo>
                      <a:pt x="1850" y="1541"/>
                      <a:pt x="1870" y="1651"/>
                      <a:pt x="1890" y="1761"/>
                    </a:cubicBezTo>
                    <a:cubicBezTo>
                      <a:pt x="1740" y="1701"/>
                      <a:pt x="1610" y="1581"/>
                      <a:pt x="1550" y="1431"/>
                    </a:cubicBezTo>
                    <a:close/>
                    <a:moveTo>
                      <a:pt x="3540" y="1431"/>
                    </a:moveTo>
                    <a:cubicBezTo>
                      <a:pt x="3480" y="1591"/>
                      <a:pt x="3360" y="1711"/>
                      <a:pt x="3200" y="1771"/>
                    </a:cubicBezTo>
                    <a:cubicBezTo>
                      <a:pt x="3220" y="1661"/>
                      <a:pt x="3230" y="1551"/>
                      <a:pt x="3240" y="1431"/>
                    </a:cubicBezTo>
                    <a:close/>
                    <a:moveTo>
                      <a:pt x="2470" y="1431"/>
                    </a:moveTo>
                    <a:lnTo>
                      <a:pt x="2470" y="1900"/>
                    </a:lnTo>
                    <a:cubicBezTo>
                      <a:pt x="2330" y="1890"/>
                      <a:pt x="2200" y="1870"/>
                      <a:pt x="2070" y="1831"/>
                    </a:cubicBezTo>
                    <a:cubicBezTo>
                      <a:pt x="2030" y="1701"/>
                      <a:pt x="2010" y="1571"/>
                      <a:pt x="2000" y="1431"/>
                    </a:cubicBezTo>
                    <a:close/>
                    <a:moveTo>
                      <a:pt x="3090" y="1431"/>
                    </a:moveTo>
                    <a:cubicBezTo>
                      <a:pt x="3080" y="1571"/>
                      <a:pt x="3060" y="1701"/>
                      <a:pt x="3020" y="1840"/>
                    </a:cubicBezTo>
                    <a:cubicBezTo>
                      <a:pt x="2890" y="1870"/>
                      <a:pt x="2750" y="1900"/>
                      <a:pt x="2620" y="1900"/>
                    </a:cubicBezTo>
                    <a:lnTo>
                      <a:pt x="2620" y="1431"/>
                    </a:lnTo>
                    <a:close/>
                    <a:moveTo>
                      <a:pt x="2130" y="2010"/>
                    </a:moveTo>
                    <a:lnTo>
                      <a:pt x="2130" y="2010"/>
                    </a:lnTo>
                    <a:cubicBezTo>
                      <a:pt x="2240" y="2030"/>
                      <a:pt x="2360" y="2050"/>
                      <a:pt x="2470" y="2050"/>
                    </a:cubicBezTo>
                    <a:lnTo>
                      <a:pt x="2470" y="2350"/>
                    </a:lnTo>
                    <a:cubicBezTo>
                      <a:pt x="2310" y="2290"/>
                      <a:pt x="2190" y="2160"/>
                      <a:pt x="2130" y="2010"/>
                    </a:cubicBezTo>
                    <a:close/>
                    <a:moveTo>
                      <a:pt x="2950" y="2010"/>
                    </a:moveTo>
                    <a:lnTo>
                      <a:pt x="2950" y="2010"/>
                    </a:lnTo>
                    <a:cubicBezTo>
                      <a:pt x="2890" y="2160"/>
                      <a:pt x="2770" y="2290"/>
                      <a:pt x="2620" y="2350"/>
                    </a:cubicBezTo>
                    <a:lnTo>
                      <a:pt x="2620" y="2050"/>
                    </a:lnTo>
                    <a:cubicBezTo>
                      <a:pt x="2730" y="2050"/>
                      <a:pt x="2840" y="2030"/>
                      <a:pt x="2950" y="2010"/>
                    </a:cubicBezTo>
                    <a:close/>
                    <a:moveTo>
                      <a:pt x="3580" y="1671"/>
                    </a:moveTo>
                    <a:cubicBezTo>
                      <a:pt x="3471" y="2015"/>
                      <a:pt x="3208" y="2272"/>
                      <a:pt x="2875" y="2385"/>
                    </a:cubicBezTo>
                    <a:lnTo>
                      <a:pt x="2875" y="2385"/>
                    </a:lnTo>
                    <a:cubicBezTo>
                      <a:pt x="3002" y="2266"/>
                      <a:pt x="3091" y="2118"/>
                      <a:pt x="3150" y="1950"/>
                    </a:cubicBezTo>
                    <a:cubicBezTo>
                      <a:pt x="3310" y="1900"/>
                      <a:pt x="3460" y="1811"/>
                      <a:pt x="3580" y="1671"/>
                    </a:cubicBezTo>
                    <a:close/>
                    <a:moveTo>
                      <a:pt x="1520" y="1681"/>
                    </a:moveTo>
                    <a:lnTo>
                      <a:pt x="1520" y="1681"/>
                    </a:lnTo>
                    <a:cubicBezTo>
                      <a:pt x="1850" y="1801"/>
                      <a:pt x="2110" y="2060"/>
                      <a:pt x="2230" y="2390"/>
                    </a:cubicBezTo>
                    <a:cubicBezTo>
                      <a:pt x="1890" y="2280"/>
                      <a:pt x="1620" y="2020"/>
                      <a:pt x="1520" y="1681"/>
                    </a:cubicBezTo>
                    <a:close/>
                    <a:moveTo>
                      <a:pt x="2540" y="1"/>
                    </a:moveTo>
                    <a:cubicBezTo>
                      <a:pt x="1140" y="1"/>
                      <a:pt x="1" y="1361"/>
                      <a:pt x="1" y="1361"/>
                    </a:cubicBezTo>
                    <a:cubicBezTo>
                      <a:pt x="1" y="1361"/>
                      <a:pt x="1140" y="2710"/>
                      <a:pt x="2540" y="2710"/>
                    </a:cubicBezTo>
                    <a:cubicBezTo>
                      <a:pt x="3950" y="2710"/>
                      <a:pt x="5089" y="1371"/>
                      <a:pt x="5089" y="1371"/>
                    </a:cubicBezTo>
                    <a:cubicBezTo>
                      <a:pt x="5089" y="1371"/>
                      <a:pt x="3950" y="1"/>
                      <a:pt x="254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5" name="Google Shape;325;p38"/>
            <p:cNvGrpSpPr/>
            <p:nvPr/>
          </p:nvGrpSpPr>
          <p:grpSpPr>
            <a:xfrm>
              <a:off x="7495234" y="3300874"/>
              <a:ext cx="544606" cy="543140"/>
              <a:chOff x="7495234" y="3300874"/>
              <a:chExt cx="544606" cy="543140"/>
            </a:xfrm>
          </p:grpSpPr>
          <p:sp>
            <p:nvSpPr>
              <p:cNvPr id="326" name="Google Shape;326;p38"/>
              <p:cNvSpPr/>
              <p:nvPr/>
            </p:nvSpPr>
            <p:spPr>
              <a:xfrm>
                <a:off x="7495234" y="3300874"/>
                <a:ext cx="544606" cy="543140"/>
              </a:xfrm>
              <a:custGeom>
                <a:avLst/>
                <a:gdLst/>
                <a:ahLst/>
                <a:cxnLst/>
                <a:rect l="l" t="t" r="r" b="b"/>
                <a:pathLst>
                  <a:path w="6670" h="6669" extrusionOk="0">
                    <a:moveTo>
                      <a:pt x="4600" y="700"/>
                    </a:moveTo>
                    <a:cubicBezTo>
                      <a:pt x="6059" y="1400"/>
                      <a:pt x="6669" y="3150"/>
                      <a:pt x="5959" y="4599"/>
                    </a:cubicBezTo>
                    <a:cubicBezTo>
                      <a:pt x="5259" y="6059"/>
                      <a:pt x="3510" y="6669"/>
                      <a:pt x="2060" y="5959"/>
                    </a:cubicBezTo>
                    <a:cubicBezTo>
                      <a:pt x="611" y="5259"/>
                      <a:pt x="1" y="3510"/>
                      <a:pt x="701" y="2060"/>
                    </a:cubicBezTo>
                    <a:cubicBezTo>
                      <a:pt x="1400" y="610"/>
                      <a:pt x="3150" y="0"/>
                      <a:pt x="4600" y="70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8"/>
              <p:cNvSpPr/>
              <p:nvPr/>
            </p:nvSpPr>
            <p:spPr>
              <a:xfrm>
                <a:off x="7636851" y="3519086"/>
                <a:ext cx="261370" cy="106718"/>
              </a:xfrm>
              <a:custGeom>
                <a:avLst/>
                <a:gdLst/>
                <a:ahLst/>
                <a:cxnLst/>
                <a:rect l="l" t="t" r="r" b="b"/>
                <a:pathLst>
                  <a:path w="4430" h="1811" extrusionOk="0">
                    <a:moveTo>
                      <a:pt x="3223" y="363"/>
                    </a:moveTo>
                    <a:cubicBezTo>
                      <a:pt x="3395" y="363"/>
                      <a:pt x="3560" y="497"/>
                      <a:pt x="3560" y="701"/>
                    </a:cubicBezTo>
                    <a:cubicBezTo>
                      <a:pt x="3560" y="881"/>
                      <a:pt x="3410" y="1031"/>
                      <a:pt x="3230" y="1031"/>
                    </a:cubicBezTo>
                    <a:cubicBezTo>
                      <a:pt x="2930" y="1031"/>
                      <a:pt x="2780" y="671"/>
                      <a:pt x="2990" y="461"/>
                    </a:cubicBezTo>
                    <a:cubicBezTo>
                      <a:pt x="3058" y="393"/>
                      <a:pt x="3141" y="363"/>
                      <a:pt x="3223" y="363"/>
                    </a:cubicBezTo>
                    <a:close/>
                    <a:moveTo>
                      <a:pt x="2620" y="1"/>
                    </a:moveTo>
                    <a:cubicBezTo>
                      <a:pt x="1961" y="1"/>
                      <a:pt x="1391" y="381"/>
                      <a:pt x="1071" y="651"/>
                    </a:cubicBezTo>
                    <a:cubicBezTo>
                      <a:pt x="961" y="311"/>
                      <a:pt x="641" y="81"/>
                      <a:pt x="291" y="81"/>
                    </a:cubicBezTo>
                    <a:cubicBezTo>
                      <a:pt x="191" y="81"/>
                      <a:pt x="91" y="101"/>
                      <a:pt x="1" y="131"/>
                    </a:cubicBezTo>
                    <a:cubicBezTo>
                      <a:pt x="721" y="401"/>
                      <a:pt x="721" y="1411"/>
                      <a:pt x="1" y="1680"/>
                    </a:cubicBezTo>
                    <a:cubicBezTo>
                      <a:pt x="91" y="1710"/>
                      <a:pt x="191" y="1720"/>
                      <a:pt x="291" y="1720"/>
                    </a:cubicBezTo>
                    <a:cubicBezTo>
                      <a:pt x="641" y="1720"/>
                      <a:pt x="961" y="1491"/>
                      <a:pt x="1071" y="1161"/>
                    </a:cubicBezTo>
                    <a:cubicBezTo>
                      <a:pt x="1391" y="1421"/>
                      <a:pt x="1961" y="1810"/>
                      <a:pt x="2620" y="1810"/>
                    </a:cubicBezTo>
                    <a:cubicBezTo>
                      <a:pt x="3620" y="1810"/>
                      <a:pt x="4430" y="901"/>
                      <a:pt x="4430" y="901"/>
                    </a:cubicBezTo>
                    <a:cubicBezTo>
                      <a:pt x="4430" y="901"/>
                      <a:pt x="3620" y="1"/>
                      <a:pt x="26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8" name="Google Shape;328;p38"/>
            <p:cNvGrpSpPr/>
            <p:nvPr/>
          </p:nvGrpSpPr>
          <p:grpSpPr>
            <a:xfrm>
              <a:off x="7060121" y="3630635"/>
              <a:ext cx="542973" cy="541511"/>
              <a:chOff x="7060121" y="3630635"/>
              <a:chExt cx="542973" cy="541511"/>
            </a:xfrm>
          </p:grpSpPr>
          <p:sp>
            <p:nvSpPr>
              <p:cNvPr id="329" name="Google Shape;329;p38"/>
              <p:cNvSpPr/>
              <p:nvPr/>
            </p:nvSpPr>
            <p:spPr>
              <a:xfrm>
                <a:off x="7060121" y="3630635"/>
                <a:ext cx="542973" cy="541511"/>
              </a:xfrm>
              <a:custGeom>
                <a:avLst/>
                <a:gdLst/>
                <a:ahLst/>
                <a:cxnLst/>
                <a:rect l="l" t="t" r="r" b="b"/>
                <a:pathLst>
                  <a:path w="6650" h="6649" extrusionOk="0">
                    <a:moveTo>
                      <a:pt x="4490" y="640"/>
                    </a:moveTo>
                    <a:cubicBezTo>
                      <a:pt x="5970" y="1290"/>
                      <a:pt x="6649" y="3010"/>
                      <a:pt x="6000" y="4489"/>
                    </a:cubicBezTo>
                    <a:cubicBezTo>
                      <a:pt x="5350" y="5969"/>
                      <a:pt x="3630" y="6649"/>
                      <a:pt x="2150" y="5999"/>
                    </a:cubicBezTo>
                    <a:cubicBezTo>
                      <a:pt x="671" y="5359"/>
                      <a:pt x="1" y="3630"/>
                      <a:pt x="641" y="2150"/>
                    </a:cubicBezTo>
                    <a:cubicBezTo>
                      <a:pt x="1291" y="670"/>
                      <a:pt x="3010" y="0"/>
                      <a:pt x="4490" y="6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8"/>
              <p:cNvSpPr/>
              <p:nvPr/>
            </p:nvSpPr>
            <p:spPr>
              <a:xfrm>
                <a:off x="7224180" y="3773448"/>
                <a:ext cx="214853" cy="255885"/>
              </a:xfrm>
              <a:custGeom>
                <a:avLst/>
                <a:gdLst/>
                <a:ahLst/>
                <a:cxnLst/>
                <a:rect l="l" t="t" r="r" b="b"/>
                <a:pathLst>
                  <a:path w="3325" h="3960" extrusionOk="0">
                    <a:moveTo>
                      <a:pt x="1937" y="1500"/>
                    </a:moveTo>
                    <a:lnTo>
                      <a:pt x="1937" y="1500"/>
                    </a:lnTo>
                    <a:cubicBezTo>
                      <a:pt x="1927" y="1540"/>
                      <a:pt x="1927" y="1580"/>
                      <a:pt x="1927" y="1630"/>
                    </a:cubicBezTo>
                    <a:cubicBezTo>
                      <a:pt x="1927" y="1780"/>
                      <a:pt x="1977" y="1930"/>
                      <a:pt x="2077" y="2040"/>
                    </a:cubicBezTo>
                    <a:lnTo>
                      <a:pt x="1817" y="2220"/>
                    </a:lnTo>
                    <a:lnTo>
                      <a:pt x="1767" y="1550"/>
                    </a:lnTo>
                    <a:cubicBezTo>
                      <a:pt x="1827" y="1540"/>
                      <a:pt x="1877" y="1520"/>
                      <a:pt x="1937" y="1500"/>
                    </a:cubicBezTo>
                    <a:close/>
                    <a:moveTo>
                      <a:pt x="1378" y="1500"/>
                    </a:moveTo>
                    <a:lnTo>
                      <a:pt x="1378" y="1500"/>
                    </a:lnTo>
                    <a:cubicBezTo>
                      <a:pt x="1437" y="1520"/>
                      <a:pt x="1497" y="1540"/>
                      <a:pt x="1557" y="1550"/>
                    </a:cubicBezTo>
                    <a:lnTo>
                      <a:pt x="1497" y="2230"/>
                    </a:lnTo>
                    <a:lnTo>
                      <a:pt x="1248" y="2050"/>
                    </a:lnTo>
                    <a:cubicBezTo>
                      <a:pt x="1338" y="1940"/>
                      <a:pt x="1398" y="1790"/>
                      <a:pt x="1398" y="1640"/>
                    </a:cubicBezTo>
                    <a:cubicBezTo>
                      <a:pt x="1398" y="1590"/>
                      <a:pt x="1388" y="1550"/>
                      <a:pt x="1378" y="1500"/>
                    </a:cubicBezTo>
                    <a:close/>
                    <a:moveTo>
                      <a:pt x="1657" y="0"/>
                    </a:moveTo>
                    <a:cubicBezTo>
                      <a:pt x="1228" y="0"/>
                      <a:pt x="878" y="340"/>
                      <a:pt x="878" y="780"/>
                    </a:cubicBezTo>
                    <a:cubicBezTo>
                      <a:pt x="878" y="850"/>
                      <a:pt x="888" y="930"/>
                      <a:pt x="918" y="1010"/>
                    </a:cubicBezTo>
                    <a:cubicBezTo>
                      <a:pt x="853" y="991"/>
                      <a:pt x="789" y="982"/>
                      <a:pt x="726" y="982"/>
                    </a:cubicBezTo>
                    <a:cubicBezTo>
                      <a:pt x="326" y="982"/>
                      <a:pt x="0" y="1346"/>
                      <a:pt x="78" y="1770"/>
                    </a:cubicBezTo>
                    <a:cubicBezTo>
                      <a:pt x="140" y="2099"/>
                      <a:pt x="433" y="2306"/>
                      <a:pt x="737" y="2306"/>
                    </a:cubicBezTo>
                    <a:cubicBezTo>
                      <a:pt x="875" y="2306"/>
                      <a:pt x="1016" y="2263"/>
                      <a:pt x="1138" y="2170"/>
                    </a:cubicBezTo>
                    <a:lnTo>
                      <a:pt x="1467" y="2629"/>
                    </a:lnTo>
                    <a:lnTo>
                      <a:pt x="1398" y="3579"/>
                    </a:lnTo>
                    <a:lnTo>
                      <a:pt x="608" y="3579"/>
                    </a:lnTo>
                    <a:cubicBezTo>
                      <a:pt x="508" y="3579"/>
                      <a:pt x="418" y="3669"/>
                      <a:pt x="418" y="3769"/>
                    </a:cubicBezTo>
                    <a:cubicBezTo>
                      <a:pt x="418" y="3879"/>
                      <a:pt x="508" y="3959"/>
                      <a:pt x="608" y="3959"/>
                    </a:cubicBezTo>
                    <a:lnTo>
                      <a:pt x="2707" y="3959"/>
                    </a:lnTo>
                    <a:cubicBezTo>
                      <a:pt x="2807" y="3959"/>
                      <a:pt x="2897" y="3879"/>
                      <a:pt x="2897" y="3769"/>
                    </a:cubicBezTo>
                    <a:cubicBezTo>
                      <a:pt x="2897" y="3669"/>
                      <a:pt x="2807" y="3579"/>
                      <a:pt x="2707" y="3579"/>
                    </a:cubicBezTo>
                    <a:lnTo>
                      <a:pt x="1927" y="3579"/>
                    </a:lnTo>
                    <a:lnTo>
                      <a:pt x="1857" y="2629"/>
                    </a:lnTo>
                    <a:lnTo>
                      <a:pt x="2187" y="2160"/>
                    </a:lnTo>
                    <a:cubicBezTo>
                      <a:pt x="2311" y="2255"/>
                      <a:pt x="2453" y="2298"/>
                      <a:pt x="2593" y="2298"/>
                    </a:cubicBezTo>
                    <a:cubicBezTo>
                      <a:pt x="2895" y="2298"/>
                      <a:pt x="3186" y="2094"/>
                      <a:pt x="3247" y="1760"/>
                    </a:cubicBezTo>
                    <a:cubicBezTo>
                      <a:pt x="3324" y="1338"/>
                      <a:pt x="2995" y="969"/>
                      <a:pt x="2603" y="969"/>
                    </a:cubicBezTo>
                    <a:cubicBezTo>
                      <a:pt x="2539" y="969"/>
                      <a:pt x="2473" y="979"/>
                      <a:pt x="2407" y="1000"/>
                    </a:cubicBezTo>
                    <a:cubicBezTo>
                      <a:pt x="2427" y="920"/>
                      <a:pt x="2437" y="850"/>
                      <a:pt x="2437" y="780"/>
                    </a:cubicBezTo>
                    <a:cubicBezTo>
                      <a:pt x="2437" y="340"/>
                      <a:pt x="2087" y="0"/>
                      <a:pt x="16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1" name="Google Shape;331;p38"/>
            <p:cNvGrpSpPr/>
            <p:nvPr/>
          </p:nvGrpSpPr>
          <p:grpSpPr>
            <a:xfrm>
              <a:off x="5112442" y="1499774"/>
              <a:ext cx="601761" cy="566840"/>
              <a:chOff x="5112442" y="1499774"/>
              <a:chExt cx="601761" cy="566840"/>
            </a:xfrm>
          </p:grpSpPr>
          <p:sp>
            <p:nvSpPr>
              <p:cNvPr id="332" name="Google Shape;332;p38"/>
              <p:cNvSpPr/>
              <p:nvPr/>
            </p:nvSpPr>
            <p:spPr>
              <a:xfrm>
                <a:off x="5112442" y="1499774"/>
                <a:ext cx="601761" cy="566840"/>
              </a:xfrm>
              <a:custGeom>
                <a:avLst/>
                <a:gdLst/>
                <a:ahLst/>
                <a:cxnLst/>
                <a:rect l="l" t="t" r="r" b="b"/>
                <a:pathLst>
                  <a:path w="7370" h="6960" extrusionOk="0">
                    <a:moveTo>
                      <a:pt x="2350" y="6259"/>
                    </a:moveTo>
                    <a:cubicBezTo>
                      <a:pt x="1" y="5140"/>
                      <a:pt x="181" y="1730"/>
                      <a:pt x="2640" y="871"/>
                    </a:cubicBezTo>
                    <a:cubicBezTo>
                      <a:pt x="5090" y="1"/>
                      <a:pt x="7369" y="2540"/>
                      <a:pt x="6249" y="4880"/>
                    </a:cubicBezTo>
                    <a:cubicBezTo>
                      <a:pt x="5549" y="6339"/>
                      <a:pt x="3800" y="6959"/>
                      <a:pt x="2350" y="625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8"/>
              <p:cNvSpPr/>
              <p:nvPr/>
            </p:nvSpPr>
            <p:spPr>
              <a:xfrm>
                <a:off x="5320622" y="1650764"/>
                <a:ext cx="185401" cy="264858"/>
              </a:xfrm>
              <a:custGeom>
                <a:avLst/>
                <a:gdLst/>
                <a:ahLst/>
                <a:cxnLst/>
                <a:rect l="l" t="t" r="r" b="b"/>
                <a:pathLst>
                  <a:path w="3080" h="4400" extrusionOk="0">
                    <a:moveTo>
                      <a:pt x="2310" y="0"/>
                    </a:moveTo>
                    <a:cubicBezTo>
                      <a:pt x="2270" y="360"/>
                      <a:pt x="2050" y="670"/>
                      <a:pt x="1730" y="840"/>
                    </a:cubicBezTo>
                    <a:cubicBezTo>
                      <a:pt x="1390" y="1030"/>
                      <a:pt x="1130" y="1320"/>
                      <a:pt x="970" y="1670"/>
                    </a:cubicBezTo>
                    <a:cubicBezTo>
                      <a:pt x="970" y="1670"/>
                      <a:pt x="760" y="1320"/>
                      <a:pt x="431" y="1320"/>
                    </a:cubicBezTo>
                    <a:cubicBezTo>
                      <a:pt x="241" y="1320"/>
                      <a:pt x="61" y="1440"/>
                      <a:pt x="1" y="1620"/>
                    </a:cubicBezTo>
                    <a:cubicBezTo>
                      <a:pt x="590" y="1680"/>
                      <a:pt x="341" y="2130"/>
                      <a:pt x="530" y="2590"/>
                    </a:cubicBezTo>
                    <a:cubicBezTo>
                      <a:pt x="710" y="3049"/>
                      <a:pt x="990" y="3179"/>
                      <a:pt x="1340" y="3349"/>
                    </a:cubicBezTo>
                    <a:cubicBezTo>
                      <a:pt x="1720" y="3559"/>
                      <a:pt x="1920" y="3979"/>
                      <a:pt x="1850" y="4399"/>
                    </a:cubicBezTo>
                    <a:cubicBezTo>
                      <a:pt x="2040" y="4309"/>
                      <a:pt x="2210" y="4179"/>
                      <a:pt x="2350" y="4019"/>
                    </a:cubicBezTo>
                    <a:cubicBezTo>
                      <a:pt x="2500" y="3829"/>
                      <a:pt x="2630" y="3609"/>
                      <a:pt x="2720" y="3379"/>
                    </a:cubicBezTo>
                    <a:cubicBezTo>
                      <a:pt x="2500" y="3359"/>
                      <a:pt x="2300" y="3289"/>
                      <a:pt x="2110" y="3179"/>
                    </a:cubicBezTo>
                    <a:cubicBezTo>
                      <a:pt x="2490" y="2969"/>
                      <a:pt x="2770" y="2620"/>
                      <a:pt x="2890" y="2210"/>
                    </a:cubicBezTo>
                    <a:lnTo>
                      <a:pt x="2890" y="2210"/>
                    </a:lnTo>
                    <a:cubicBezTo>
                      <a:pt x="2759" y="2253"/>
                      <a:pt x="2621" y="2282"/>
                      <a:pt x="2482" y="2282"/>
                    </a:cubicBezTo>
                    <a:cubicBezTo>
                      <a:pt x="2461" y="2282"/>
                      <a:pt x="2441" y="2281"/>
                      <a:pt x="2420" y="2280"/>
                    </a:cubicBezTo>
                    <a:cubicBezTo>
                      <a:pt x="2800" y="2080"/>
                      <a:pt x="3050" y="1700"/>
                      <a:pt x="3080" y="1270"/>
                    </a:cubicBezTo>
                    <a:lnTo>
                      <a:pt x="3080" y="1270"/>
                    </a:lnTo>
                    <a:cubicBezTo>
                      <a:pt x="2930" y="1360"/>
                      <a:pt x="2760" y="1420"/>
                      <a:pt x="2580" y="1430"/>
                    </a:cubicBezTo>
                    <a:cubicBezTo>
                      <a:pt x="2770" y="1140"/>
                      <a:pt x="2860" y="790"/>
                      <a:pt x="2820" y="430"/>
                    </a:cubicBezTo>
                    <a:lnTo>
                      <a:pt x="2820" y="430"/>
                    </a:lnTo>
                    <a:cubicBezTo>
                      <a:pt x="2750" y="630"/>
                      <a:pt x="2600" y="790"/>
                      <a:pt x="2420" y="870"/>
                    </a:cubicBezTo>
                    <a:cubicBezTo>
                      <a:pt x="2500" y="580"/>
                      <a:pt x="2460" y="260"/>
                      <a:pt x="23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" name="Google Shape;334;p38"/>
            <p:cNvGrpSpPr/>
            <p:nvPr/>
          </p:nvGrpSpPr>
          <p:grpSpPr>
            <a:xfrm>
              <a:off x="7785826" y="1767719"/>
              <a:ext cx="542973" cy="541511"/>
              <a:chOff x="7785826" y="1767719"/>
              <a:chExt cx="542973" cy="541511"/>
            </a:xfrm>
          </p:grpSpPr>
          <p:sp>
            <p:nvSpPr>
              <p:cNvPr id="335" name="Google Shape;335;p38"/>
              <p:cNvSpPr/>
              <p:nvPr/>
            </p:nvSpPr>
            <p:spPr>
              <a:xfrm>
                <a:off x="7785826" y="1767719"/>
                <a:ext cx="542973" cy="541511"/>
              </a:xfrm>
              <a:custGeom>
                <a:avLst/>
                <a:gdLst/>
                <a:ahLst/>
                <a:cxnLst/>
                <a:rect l="l" t="t" r="r" b="b"/>
                <a:pathLst>
                  <a:path w="6650" h="6649" extrusionOk="0">
                    <a:moveTo>
                      <a:pt x="5749" y="1700"/>
                    </a:moveTo>
                    <a:cubicBezTo>
                      <a:pt x="6649" y="3039"/>
                      <a:pt x="6299" y="4849"/>
                      <a:pt x="4960" y="5749"/>
                    </a:cubicBezTo>
                    <a:cubicBezTo>
                      <a:pt x="3620" y="6648"/>
                      <a:pt x="1800" y="6299"/>
                      <a:pt x="901" y="4959"/>
                    </a:cubicBezTo>
                    <a:cubicBezTo>
                      <a:pt x="1" y="3619"/>
                      <a:pt x="361" y="1800"/>
                      <a:pt x="1700" y="900"/>
                    </a:cubicBezTo>
                    <a:cubicBezTo>
                      <a:pt x="3040" y="0"/>
                      <a:pt x="4850" y="360"/>
                      <a:pt x="5749" y="170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6" name="Google Shape;336;p38"/>
              <p:cNvGrpSpPr/>
              <p:nvPr/>
            </p:nvGrpSpPr>
            <p:grpSpPr>
              <a:xfrm>
                <a:off x="7945285" y="1929282"/>
                <a:ext cx="224054" cy="218385"/>
                <a:chOff x="8261171" y="1355780"/>
                <a:chExt cx="224054" cy="218385"/>
              </a:xfrm>
            </p:grpSpPr>
            <p:sp>
              <p:nvSpPr>
                <p:cNvPr id="337" name="Google Shape;337;p38"/>
                <p:cNvSpPr/>
                <p:nvPr/>
              </p:nvSpPr>
              <p:spPr>
                <a:xfrm>
                  <a:off x="8349889" y="1455365"/>
                  <a:ext cx="118800" cy="118800"/>
                </a:xfrm>
                <a:prstGeom prst="donut">
                  <a:avLst>
                    <a:gd name="adj" fmla="val 10875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38"/>
                <p:cNvSpPr/>
                <p:nvPr/>
              </p:nvSpPr>
              <p:spPr>
                <a:xfrm>
                  <a:off x="8281190" y="1455365"/>
                  <a:ext cx="118800" cy="118800"/>
                </a:xfrm>
                <a:prstGeom prst="donut">
                  <a:avLst>
                    <a:gd name="adj" fmla="val 10875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38"/>
                <p:cNvSpPr/>
                <p:nvPr/>
              </p:nvSpPr>
              <p:spPr>
                <a:xfrm>
                  <a:off x="8261171" y="1396205"/>
                  <a:ext cx="118800" cy="118800"/>
                </a:xfrm>
                <a:prstGeom prst="donut">
                  <a:avLst>
                    <a:gd name="adj" fmla="val 10875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38"/>
                <p:cNvSpPr/>
                <p:nvPr/>
              </p:nvSpPr>
              <p:spPr>
                <a:xfrm>
                  <a:off x="8366424" y="1396205"/>
                  <a:ext cx="118800" cy="118800"/>
                </a:xfrm>
                <a:prstGeom prst="donut">
                  <a:avLst>
                    <a:gd name="adj" fmla="val 10875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38"/>
                <p:cNvSpPr/>
                <p:nvPr/>
              </p:nvSpPr>
              <p:spPr>
                <a:xfrm>
                  <a:off x="8314584" y="1355780"/>
                  <a:ext cx="118800" cy="118800"/>
                </a:xfrm>
                <a:prstGeom prst="donut">
                  <a:avLst>
                    <a:gd name="adj" fmla="val 10875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4F16189A-7238-60B3-6C32-0E3EEC477116}"/>
              </a:ext>
            </a:extLst>
          </p:cNvPr>
          <p:cNvSpPr/>
          <p:nvPr/>
        </p:nvSpPr>
        <p:spPr>
          <a:xfrm>
            <a:off x="4456038" y="2681795"/>
            <a:ext cx="592626" cy="644352"/>
          </a:xfrm>
          <a:prstGeom prst="ellipse">
            <a:avLst/>
          </a:prstGeom>
          <a:noFill/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277E43-249E-8D53-2945-F4F7533E1D56}"/>
              </a:ext>
            </a:extLst>
          </p:cNvPr>
          <p:cNvSpPr txBox="1"/>
          <p:nvPr/>
        </p:nvSpPr>
        <p:spPr>
          <a:xfrm>
            <a:off x="0" y="6180"/>
            <a:ext cx="5535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b="0" i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Unlocking the Power of Clean Water: Empowering Communities, Transforming Lives.</a:t>
            </a:r>
            <a:endParaRPr lang="en-IN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0894AF-0CC9-C42C-338A-1FCA73105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070"/>
            <a:ext cx="9144000" cy="47853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CD3ACD-AFCE-BDE5-CC34-16E051278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833" y="1325645"/>
            <a:ext cx="2636862" cy="2677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526CFA-D674-F2BB-D4B9-8995600582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1" b="1233"/>
          <a:stretch/>
        </p:blipFill>
        <p:spPr>
          <a:xfrm>
            <a:off x="-511790" y="-675564"/>
            <a:ext cx="10904560" cy="6585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D21526-2C2C-E759-30ED-FDBC2487E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926" y="2132110"/>
            <a:ext cx="1728147" cy="1064360"/>
          </a:xfrm>
        </p:spPr>
        <p:txBody>
          <a:bodyPr anchor="ctr"/>
          <a:lstStyle/>
          <a:p>
            <a:r>
              <a:rPr lang="en-US" sz="12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Clean Water </a:t>
            </a:r>
            <a:br>
              <a:rPr lang="en-US" sz="12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2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our Right &amp; </a:t>
            </a:r>
            <a:br>
              <a:rPr lang="en-US" sz="12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2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Sanitation </a:t>
            </a:r>
            <a:br>
              <a:rPr lang="en-US" sz="12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2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our </a:t>
            </a:r>
            <a:br>
              <a:rPr lang="en-US" sz="12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2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Responsibility</a:t>
            </a:r>
            <a:endParaRPr lang="en-IN" sz="12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A8E73-C454-BDBD-1F29-0B83C7DE7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762" y="1479508"/>
            <a:ext cx="1151071" cy="18133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A9FB8D-9BE4-B3D0-3D9C-3308B1A24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4568" y="1016758"/>
            <a:ext cx="1399728" cy="13997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BBF7E4-370A-EF54-30E7-9ECE0DA50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063" y="915505"/>
            <a:ext cx="1249450" cy="12494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8A277D-9891-C080-594B-968841E2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0549" y="2727015"/>
            <a:ext cx="1666352" cy="16680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7C1825-A30C-3D32-EF29-4E37800474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987" y="519185"/>
            <a:ext cx="1397028" cy="13970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DF1BDC-F60C-A25A-24BA-F10ACDAADC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789" y="2691658"/>
            <a:ext cx="2014113" cy="120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90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147A3C-05CC-D4E7-EA0A-B4BEFC112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5" y="2183233"/>
            <a:ext cx="4292711" cy="3088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BA8E73-C454-BDBD-1F29-0B83C7DE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7" y="76294"/>
            <a:ext cx="1642772" cy="25879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09DB58-6793-C249-9A72-D866DDC7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234" y="940787"/>
            <a:ext cx="1765473" cy="17654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BBF7E4-370A-EF54-30E7-9ECE0DA50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179" y="189481"/>
            <a:ext cx="961262" cy="9612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8A277D-9891-C080-594B-968841E2D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852" y="1530206"/>
            <a:ext cx="1427150" cy="14285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C8EED-5F55-B8F8-15C6-39DA81D3CF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384" b="20644"/>
          <a:stretch/>
        </p:blipFill>
        <p:spPr>
          <a:xfrm>
            <a:off x="305565" y="4463552"/>
            <a:ext cx="2204067" cy="105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2D4F3D-5F3F-04E0-F530-A13C8D2FABA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0256" b="20644"/>
          <a:stretch/>
        </p:blipFill>
        <p:spPr>
          <a:xfrm>
            <a:off x="2430565" y="4533767"/>
            <a:ext cx="2620760" cy="1057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0DE58E-2A4A-B365-22BC-C33169E17C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467" y="2591456"/>
            <a:ext cx="1671515" cy="1671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8B23ED-31AB-6F71-B044-ECFD9E328D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1602" y="-435071"/>
            <a:ext cx="3759156" cy="37366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0EE0FB-D02F-537F-8F92-CC0CEDCF5D3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739" t="17655" r="81529" b="55666"/>
          <a:stretch/>
        </p:blipFill>
        <p:spPr>
          <a:xfrm>
            <a:off x="1380502" y="78201"/>
            <a:ext cx="1255674" cy="1255674"/>
          </a:xfrm>
          <a:prstGeom prst="ellipse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DACBE5D-95A2-82D6-F905-4447FA694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544" y="2621462"/>
            <a:ext cx="2475785" cy="140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27EB2A1-E575-E770-BF5C-E928A185B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019" y="2511188"/>
            <a:ext cx="1188164" cy="199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8F140A8-F3AE-4E0F-E59D-2FBE06EB5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149" y="0"/>
            <a:ext cx="1765276" cy="177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EBDDA89-26F0-0465-76AF-EA50A35B9FF2}"/>
              </a:ext>
            </a:extLst>
          </p:cNvPr>
          <p:cNvSpPr txBox="1"/>
          <p:nvPr/>
        </p:nvSpPr>
        <p:spPr>
          <a:xfrm>
            <a:off x="3314706" y="2014473"/>
            <a:ext cx="2697138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111111"/>
                </a:solidFill>
                <a:effectLst/>
                <a:latin typeface="Arial Narrow" panose="020B0606020202030204" pitchFamily="34" charset="0"/>
              </a:rPr>
              <a:t>Water feels abundant but it is not.</a:t>
            </a:r>
            <a:endParaRPr lang="en-IN" sz="2000" b="1" dirty="0">
              <a:latin typeface="Arial Narrow" panose="020B060602020203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43C8E59-4BEB-8E1E-C56F-B9DF38015491}"/>
              </a:ext>
            </a:extLst>
          </p:cNvPr>
          <p:cNvCxnSpPr>
            <a:cxnSpLocks/>
          </p:cNvCxnSpPr>
          <p:nvPr/>
        </p:nvCxnSpPr>
        <p:spPr>
          <a:xfrm>
            <a:off x="3266081" y="1459838"/>
            <a:ext cx="603059" cy="520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hought Bubble: Cloud 30">
            <a:extLst>
              <a:ext uri="{FF2B5EF4-FFF2-40B4-BE49-F238E27FC236}">
                <a16:creationId xmlns:a16="http://schemas.microsoft.com/office/drawing/2014/main" id="{5A0408AF-6CB4-8B52-4567-C899940D1B16}"/>
              </a:ext>
            </a:extLst>
          </p:cNvPr>
          <p:cNvSpPr/>
          <p:nvPr/>
        </p:nvSpPr>
        <p:spPr>
          <a:xfrm>
            <a:off x="4701075" y="918506"/>
            <a:ext cx="1542202" cy="961262"/>
          </a:xfrm>
          <a:prstGeom prst="cloudCallout">
            <a:avLst>
              <a:gd name="adj1" fmla="val -42515"/>
              <a:gd name="adj2" fmla="val -75929"/>
            </a:avLst>
          </a:prstGeom>
          <a:ln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Sanitation is not as tough as it seems</a:t>
            </a:r>
            <a:endParaRPr lang="en-IN" sz="1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9921743"/>
      </p:ext>
    </p:extLst>
  </p:cSld>
  <p:clrMapOvr>
    <a:masterClrMapping/>
  </p:clrMapOvr>
</p:sld>
</file>

<file path=ppt/theme/theme1.xml><?xml version="1.0" encoding="utf-8"?>
<a:theme xmlns:a="http://schemas.openxmlformats.org/drawingml/2006/main" name="What are the Sustainable Development Goals (SDGs)? by Slidesgo">
  <a:themeElements>
    <a:clrScheme name="Simple Light">
      <a:dk1>
        <a:srgbClr val="222222"/>
      </a:dk1>
      <a:lt1>
        <a:srgbClr val="E4F1F0"/>
      </a:lt1>
      <a:dk2>
        <a:srgbClr val="98C9C2"/>
      </a:dk2>
      <a:lt2>
        <a:srgbClr val="7C84C6"/>
      </a:lt2>
      <a:accent1>
        <a:srgbClr val="5D6E79"/>
      </a:accent1>
      <a:accent2>
        <a:srgbClr val="73AC57"/>
      </a:accent2>
      <a:accent3>
        <a:srgbClr val="F2D648"/>
      </a:accent3>
      <a:accent4>
        <a:srgbClr val="FAF170"/>
      </a:accent4>
      <a:accent5>
        <a:srgbClr val="FF80AB"/>
      </a:accent5>
      <a:accent6>
        <a:srgbClr val="FFFFFF"/>
      </a:accent6>
      <a:hlink>
        <a:srgbClr val="2222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59</Words>
  <Application>Microsoft Office PowerPoint</Application>
  <PresentationFormat>On-screen Show (16:9)</PresentationFormat>
  <Paragraphs>6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Poppins</vt:lpstr>
      <vt:lpstr>Poppins Medium</vt:lpstr>
      <vt:lpstr>Arial</vt:lpstr>
      <vt:lpstr>Lato</vt:lpstr>
      <vt:lpstr>Sitka Text</vt:lpstr>
      <vt:lpstr>Arial Narrow</vt:lpstr>
      <vt:lpstr>What are the Sustainable Development Goals (SDGs)? by Slidesgo</vt:lpstr>
      <vt:lpstr>Sustainable Development Goals (SDGs)</vt:lpstr>
      <vt:lpstr>PowerPoint Presentation</vt:lpstr>
      <vt:lpstr>Clean Water  is our Right &amp;  Sanitation  is our  Responsibility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Sustainable Development Goals (SDGs)</dc:title>
  <dc:creator>Anirudh Vempati</dc:creator>
  <cp:lastModifiedBy>Sreekanth Vempati</cp:lastModifiedBy>
  <cp:revision>8</cp:revision>
  <dcterms:modified xsi:type="dcterms:W3CDTF">2023-07-09T11:23:52Z</dcterms:modified>
</cp:coreProperties>
</file>